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1"/>
  </p:notesMasterIdLst>
  <p:sldIdLst>
    <p:sldId id="273" r:id="rId2"/>
    <p:sldId id="274" r:id="rId3"/>
    <p:sldId id="275" r:id="rId4"/>
    <p:sldId id="276" r:id="rId5"/>
    <p:sldId id="277" r:id="rId6"/>
    <p:sldId id="278" r:id="rId7"/>
    <p:sldId id="279" r:id="rId8"/>
    <p:sldId id="280" r:id="rId9"/>
    <p:sldId id="281" r:id="rId10"/>
  </p:sldIdLst>
  <p:sldSz cx="12192000" cy="6858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Poppins" panose="00000500000000000000" pitchFamily="2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5" roundtripDataSignature="AMtx7mi3j0aT64rw9hMAanx0618cZQ5QI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A23DF1C-B2BC-4A08-ABDC-EE69BE60A336}">
  <a:tblStyle styleId="{CA23DF1C-B2BC-4A08-ABDC-EE69BE60A336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CECE7"/>
          </a:solidFill>
        </a:fill>
      </a:tcStyle>
    </a:wholeTbl>
    <a:band1H>
      <a:tcTxStyle/>
      <a:tcStyle>
        <a:tcBdr/>
        <a:fill>
          <a:solidFill>
            <a:srgbClr val="F8D6CC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F8D6CC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2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2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80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35" Type="http://customschemas.google.com/relationships/presentationmetadata" Target="metadata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svg>
</file>

<file path=ppt/media/image21.png>
</file>

<file path=ppt/media/image22.png>
</file>

<file path=ppt/media/image23.gif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9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9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8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9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9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1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1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22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3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3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23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23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23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6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26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7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7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sv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9">
            <a:extLst>
              <a:ext uri="{FF2B5EF4-FFF2-40B4-BE49-F238E27FC236}">
                <a16:creationId xmlns:a16="http://schemas.microsoft.com/office/drawing/2014/main" id="{55666830-9A19-4E01-8505-D6C7F9AC5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lose-up of a person's outfit&#10;&#10;Description automatically generated with low confidence">
            <a:extLst>
              <a:ext uri="{FF2B5EF4-FFF2-40B4-BE49-F238E27FC236}">
                <a16:creationId xmlns:a16="http://schemas.microsoft.com/office/drawing/2014/main" id="{A046E300-986D-664D-9960-8416F8AFFF6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77" r="11958" b="-1"/>
          <a:stretch/>
        </p:blipFill>
        <p:spPr>
          <a:xfrm>
            <a:off x="4110127" y="10"/>
            <a:ext cx="8081873" cy="6857990"/>
          </a:xfrm>
          <a:custGeom>
            <a:avLst/>
            <a:gdLst/>
            <a:ahLst/>
            <a:cxnLst/>
            <a:rect l="l" t="t" r="r" b="b"/>
            <a:pathLst>
              <a:path w="8081873" h="6858000">
                <a:moveTo>
                  <a:pt x="0" y="0"/>
                </a:moveTo>
                <a:lnTo>
                  <a:pt x="8081873" y="0"/>
                </a:lnTo>
                <a:lnTo>
                  <a:pt x="8081873" y="6858000"/>
                </a:lnTo>
                <a:lnTo>
                  <a:pt x="0" y="6858000"/>
                </a:lnTo>
                <a:lnTo>
                  <a:pt x="68897" y="6734633"/>
                </a:lnTo>
                <a:cubicBezTo>
                  <a:pt x="558802" y="5812845"/>
                  <a:pt x="848920" y="4668597"/>
                  <a:pt x="848920" y="3429000"/>
                </a:cubicBezTo>
                <a:cubicBezTo>
                  <a:pt x="848920" y="2189404"/>
                  <a:pt x="558802" y="1045156"/>
                  <a:pt x="68897" y="123368"/>
                </a:cubicBezTo>
                <a:close/>
              </a:path>
            </a:pathLst>
          </a:custGeom>
        </p:spPr>
      </p:pic>
      <p:sp useBgFill="1">
        <p:nvSpPr>
          <p:cNvPr id="20" name="Freeform: Shape 11">
            <a:extLst>
              <a:ext uri="{FF2B5EF4-FFF2-40B4-BE49-F238E27FC236}">
                <a16:creationId xmlns:a16="http://schemas.microsoft.com/office/drawing/2014/main" id="{AE9FC877-7FB6-4D22-9988-35420644E2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E41809D1-F12E-46BB-B804-5F209D325E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589491-C257-21F1-FA19-D5A8622195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800" b="1" dirty="0">
                <a:solidFill>
                  <a:srgbClr val="00206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AI BASED VIRTUAL CLOTHING TRY ON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B88EF5-4258-25F0-87A3-4768D98BB2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1" y="4872922"/>
            <a:ext cx="3933306" cy="1208141"/>
          </a:xfrm>
        </p:spPr>
        <p:txBody>
          <a:bodyPr>
            <a:normAutofit/>
          </a:bodyPr>
          <a:lstStyle/>
          <a:p>
            <a:pPr algn="l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Machine Intelligence is the last invention that humanity will ever need to make”</a:t>
            </a:r>
          </a:p>
          <a:p>
            <a:pPr algn="l"/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-Nick Bostrom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Rectangle 1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01562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3EFA6C3-82DC-4131-9929-2523E6FD0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E523EE-3A7E-52D8-D7B6-D3DBEF2B34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1625" y="609600"/>
            <a:ext cx="5816361" cy="1330839"/>
          </a:xfrm>
        </p:spPr>
        <p:txBody>
          <a:bodyPr>
            <a:normAutofit/>
          </a:bodyPr>
          <a:lstStyle/>
          <a:p>
            <a:r>
              <a:rPr lang="en-US" b="1">
                <a:latin typeface="Poppins" panose="00000500000000000000" pitchFamily="2" charset="0"/>
                <a:cs typeface="Poppins" panose="00000500000000000000" pitchFamily="2" charset="0"/>
              </a:rPr>
              <a:t>Problem statement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EC9469E-14CA-4358-BABC-CBF836A614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869680" cy="767978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48EB4C9-ACAF-4CCA-BA6E-9314431923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5753" y="6027658"/>
            <a:ext cx="7906247" cy="830343"/>
          </a:xfrm>
          <a:custGeom>
            <a:avLst/>
            <a:gdLst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127968 w 6884912"/>
              <a:gd name="connsiteY58" fmla="*/ 287613 h 1161397"/>
              <a:gd name="connsiteX59" fmla="*/ 3222191 w 6884912"/>
              <a:gd name="connsiteY59" fmla="*/ 307887 h 1161397"/>
              <a:gd name="connsiteX60" fmla="*/ 3227953 w 6884912"/>
              <a:gd name="connsiteY60" fmla="*/ 297650 h 1161397"/>
              <a:gd name="connsiteX61" fmla="*/ 3287859 w 6884912"/>
              <a:gd name="connsiteY61" fmla="*/ 287558 h 1161397"/>
              <a:gd name="connsiteX62" fmla="*/ 3510042 w 6884912"/>
              <a:gd name="connsiteY62" fmla="*/ 311820 h 1161397"/>
              <a:gd name="connsiteX63" fmla="*/ 3626773 w 6884912"/>
              <a:gd name="connsiteY63" fmla="*/ 290452 h 1161397"/>
              <a:gd name="connsiteX64" fmla="*/ 3666217 w 6884912"/>
              <a:gd name="connsiteY64" fmla="*/ 273255 h 1161397"/>
              <a:gd name="connsiteX65" fmla="*/ 3732427 w 6884912"/>
              <a:gd name="connsiteY65" fmla="*/ 245039 h 1161397"/>
              <a:gd name="connsiteX66" fmla="*/ 3777022 w 6884912"/>
              <a:gd name="connsiteY66" fmla="*/ 200276 h 1161397"/>
              <a:gd name="connsiteX67" fmla="*/ 3791246 w 6884912"/>
              <a:gd name="connsiteY67" fmla="*/ 189996 h 1161397"/>
              <a:gd name="connsiteX68" fmla="*/ 3819864 w 6884912"/>
              <a:gd name="connsiteY68" fmla="*/ 194605 h 1161397"/>
              <a:gd name="connsiteX69" fmla="*/ 3830398 w 6884912"/>
              <a:gd name="connsiteY69" fmla="*/ 188383 h 1161397"/>
              <a:gd name="connsiteX70" fmla="*/ 3834360 w 6884912"/>
              <a:gd name="connsiteY70" fmla="*/ 188992 h 1161397"/>
              <a:gd name="connsiteX71" fmla="*/ 3843715 w 6884912"/>
              <a:gd name="connsiteY71" fmla="*/ 188752 h 1161397"/>
              <a:gd name="connsiteX72" fmla="*/ 3842609 w 6884912"/>
              <a:gd name="connsiteY72" fmla="*/ 197386 h 1161397"/>
              <a:gd name="connsiteX73" fmla="*/ 3853961 w 6884912"/>
              <a:gd name="connsiteY73" fmla="*/ 213380 h 1161397"/>
              <a:gd name="connsiteX74" fmla="*/ 3907640 w 6884912"/>
              <a:gd name="connsiteY74" fmla="*/ 207568 h 1161397"/>
              <a:gd name="connsiteX75" fmla="*/ 3910449 w 6884912"/>
              <a:gd name="connsiteY75" fmla="*/ 197808 h 1161397"/>
              <a:gd name="connsiteX76" fmla="*/ 3917197 w 6884912"/>
              <a:gd name="connsiteY76" fmla="*/ 196121 h 1161397"/>
              <a:gd name="connsiteX77" fmla="*/ 3922400 w 6884912"/>
              <a:gd name="connsiteY77" fmla="*/ 205056 h 1161397"/>
              <a:gd name="connsiteX78" fmla="*/ 4013061 w 6884912"/>
              <a:gd name="connsiteY78" fmla="*/ 224874 h 1161397"/>
              <a:gd name="connsiteX79" fmla="*/ 4134285 w 6884912"/>
              <a:gd name="connsiteY79" fmla="*/ 235592 h 1161397"/>
              <a:gd name="connsiteX80" fmla="*/ 4220717 w 6884912"/>
              <a:gd name="connsiteY80" fmla="*/ 192946 h 1161397"/>
              <a:gd name="connsiteX81" fmla="*/ 4228802 w 6884912"/>
              <a:gd name="connsiteY81" fmla="*/ 201468 h 1161397"/>
              <a:gd name="connsiteX82" fmla="*/ 4289361 w 6884912"/>
              <a:gd name="connsiteY82" fmla="*/ 196642 h 1161397"/>
              <a:gd name="connsiteX83" fmla="*/ 4498913 w 6884912"/>
              <a:gd name="connsiteY83" fmla="*/ 118915 h 1161397"/>
              <a:gd name="connsiteX84" fmla="*/ 4617330 w 6884912"/>
              <a:gd name="connsiteY84" fmla="*/ 111163 h 1161397"/>
              <a:gd name="connsiteX85" fmla="*/ 4659778 w 6884912"/>
              <a:gd name="connsiteY85" fmla="*/ 118219 h 1161397"/>
              <a:gd name="connsiteX86" fmla="*/ 4730870 w 6884912"/>
              <a:gd name="connsiteY86" fmla="*/ 129432 h 1161397"/>
              <a:gd name="connsiteX87" fmla="*/ 4785037 w 6884912"/>
              <a:gd name="connsiteY87" fmla="*/ 161964 h 1161397"/>
              <a:gd name="connsiteX88" fmla="*/ 4844073 w 6884912"/>
              <a:gd name="connsiteY88" fmla="*/ 161768 h 1161397"/>
              <a:gd name="connsiteX89" fmla="*/ 4856454 w 6884912"/>
              <a:gd name="connsiteY89" fmla="*/ 130488 h 1161397"/>
              <a:gd name="connsiteX90" fmla="*/ 4920038 w 6884912"/>
              <a:gd name="connsiteY90" fmla="*/ 140418 h 1161397"/>
              <a:gd name="connsiteX91" fmla="*/ 5016639 w 6884912"/>
              <a:gd name="connsiteY91" fmla="*/ 158905 h 1161397"/>
              <a:gd name="connsiteX92" fmla="*/ 5072009 w 6884912"/>
              <a:gd name="connsiteY92" fmla="*/ 161502 h 1161397"/>
              <a:gd name="connsiteX93" fmla="*/ 5223626 w 6884912"/>
              <a:gd name="connsiteY93" fmla="*/ 177356 h 1161397"/>
              <a:gd name="connsiteX94" fmla="*/ 5375773 w 6884912"/>
              <a:gd name="connsiteY94" fmla="*/ 199913 h 1161397"/>
              <a:gd name="connsiteX95" fmla="*/ 5467502 w 6884912"/>
              <a:gd name="connsiteY95" fmla="*/ 250963 h 1161397"/>
              <a:gd name="connsiteX96" fmla="*/ 5592395 w 6884912"/>
              <a:gd name="connsiteY96" fmla="*/ 265434 h 1161397"/>
              <a:gd name="connsiteX97" fmla="*/ 5613532 w 6884912"/>
              <a:gd name="connsiteY97" fmla="*/ 273379 h 1161397"/>
              <a:gd name="connsiteX98" fmla="*/ 5642173 w 6884912"/>
              <a:gd name="connsiteY98" fmla="*/ 266904 h 1161397"/>
              <a:gd name="connsiteX99" fmla="*/ 5756910 w 6884912"/>
              <a:gd name="connsiteY99" fmla="*/ 239211 h 1161397"/>
              <a:gd name="connsiteX100" fmla="*/ 5846667 w 6884912"/>
              <a:gd name="connsiteY100" fmla="*/ 201786 h 1161397"/>
              <a:gd name="connsiteX101" fmla="*/ 5960732 w 6884912"/>
              <a:gd name="connsiteY101" fmla="*/ 220708 h 1161397"/>
              <a:gd name="connsiteX102" fmla="*/ 6029542 w 6884912"/>
              <a:gd name="connsiteY102" fmla="*/ 210339 h 1161397"/>
              <a:gd name="connsiteX103" fmla="*/ 6141123 w 6884912"/>
              <a:gd name="connsiteY103" fmla="*/ 159923 h 1161397"/>
              <a:gd name="connsiteX104" fmla="*/ 6290640 w 6884912"/>
              <a:gd name="connsiteY104" fmla="*/ 167441 h 1161397"/>
              <a:gd name="connsiteX105" fmla="*/ 6322806 w 6884912"/>
              <a:gd name="connsiteY105" fmla="*/ 213293 h 1161397"/>
              <a:gd name="connsiteX106" fmla="*/ 6364914 w 6884912"/>
              <a:gd name="connsiteY106" fmla="*/ 240140 h 1161397"/>
              <a:gd name="connsiteX107" fmla="*/ 6380420 w 6884912"/>
              <a:gd name="connsiteY107" fmla="*/ 173195 h 1161397"/>
              <a:gd name="connsiteX108" fmla="*/ 6507891 w 6884912"/>
              <a:gd name="connsiteY108" fmla="*/ 118474 h 1161397"/>
              <a:gd name="connsiteX109" fmla="*/ 6571807 w 6884912"/>
              <a:gd name="connsiteY109" fmla="*/ 98636 h 1161397"/>
              <a:gd name="connsiteX110" fmla="*/ 6671880 w 6884912"/>
              <a:gd name="connsiteY110" fmla="*/ 82931 h 1161397"/>
              <a:gd name="connsiteX111" fmla="*/ 6702266 w 6884912"/>
              <a:gd name="connsiteY111" fmla="*/ 75470 h 1161397"/>
              <a:gd name="connsiteX112" fmla="*/ 6845802 w 6884912"/>
              <a:gd name="connsiteY112" fmla="*/ 24496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842609 w 6884912"/>
              <a:gd name="connsiteY71" fmla="*/ 197386 h 1161397"/>
              <a:gd name="connsiteX72" fmla="*/ 3853961 w 6884912"/>
              <a:gd name="connsiteY72" fmla="*/ 213380 h 1161397"/>
              <a:gd name="connsiteX73" fmla="*/ 3907640 w 6884912"/>
              <a:gd name="connsiteY73" fmla="*/ 207568 h 1161397"/>
              <a:gd name="connsiteX74" fmla="*/ 3910449 w 6884912"/>
              <a:gd name="connsiteY74" fmla="*/ 197808 h 1161397"/>
              <a:gd name="connsiteX75" fmla="*/ 3917197 w 6884912"/>
              <a:gd name="connsiteY75" fmla="*/ 196121 h 1161397"/>
              <a:gd name="connsiteX76" fmla="*/ 3922400 w 6884912"/>
              <a:gd name="connsiteY76" fmla="*/ 205056 h 1161397"/>
              <a:gd name="connsiteX77" fmla="*/ 4013061 w 6884912"/>
              <a:gd name="connsiteY77" fmla="*/ 224874 h 1161397"/>
              <a:gd name="connsiteX78" fmla="*/ 4134285 w 6884912"/>
              <a:gd name="connsiteY78" fmla="*/ 235592 h 1161397"/>
              <a:gd name="connsiteX79" fmla="*/ 4220717 w 6884912"/>
              <a:gd name="connsiteY79" fmla="*/ 192946 h 1161397"/>
              <a:gd name="connsiteX80" fmla="*/ 4228802 w 6884912"/>
              <a:gd name="connsiteY80" fmla="*/ 201468 h 1161397"/>
              <a:gd name="connsiteX81" fmla="*/ 4289361 w 6884912"/>
              <a:gd name="connsiteY81" fmla="*/ 196642 h 1161397"/>
              <a:gd name="connsiteX82" fmla="*/ 4498913 w 6884912"/>
              <a:gd name="connsiteY82" fmla="*/ 118915 h 1161397"/>
              <a:gd name="connsiteX83" fmla="*/ 4617330 w 6884912"/>
              <a:gd name="connsiteY83" fmla="*/ 111163 h 1161397"/>
              <a:gd name="connsiteX84" fmla="*/ 4659778 w 6884912"/>
              <a:gd name="connsiteY84" fmla="*/ 118219 h 1161397"/>
              <a:gd name="connsiteX85" fmla="*/ 4730870 w 6884912"/>
              <a:gd name="connsiteY85" fmla="*/ 129432 h 1161397"/>
              <a:gd name="connsiteX86" fmla="*/ 4785037 w 6884912"/>
              <a:gd name="connsiteY86" fmla="*/ 161964 h 1161397"/>
              <a:gd name="connsiteX87" fmla="*/ 4844073 w 6884912"/>
              <a:gd name="connsiteY87" fmla="*/ 161768 h 1161397"/>
              <a:gd name="connsiteX88" fmla="*/ 4856454 w 6884912"/>
              <a:gd name="connsiteY88" fmla="*/ 130488 h 1161397"/>
              <a:gd name="connsiteX89" fmla="*/ 4920038 w 6884912"/>
              <a:gd name="connsiteY89" fmla="*/ 140418 h 1161397"/>
              <a:gd name="connsiteX90" fmla="*/ 5016639 w 6884912"/>
              <a:gd name="connsiteY90" fmla="*/ 158905 h 1161397"/>
              <a:gd name="connsiteX91" fmla="*/ 5072009 w 6884912"/>
              <a:gd name="connsiteY91" fmla="*/ 161502 h 1161397"/>
              <a:gd name="connsiteX92" fmla="*/ 5223626 w 6884912"/>
              <a:gd name="connsiteY92" fmla="*/ 177356 h 1161397"/>
              <a:gd name="connsiteX93" fmla="*/ 5375773 w 6884912"/>
              <a:gd name="connsiteY93" fmla="*/ 199913 h 1161397"/>
              <a:gd name="connsiteX94" fmla="*/ 5467502 w 6884912"/>
              <a:gd name="connsiteY94" fmla="*/ 250963 h 1161397"/>
              <a:gd name="connsiteX95" fmla="*/ 5592395 w 6884912"/>
              <a:gd name="connsiteY95" fmla="*/ 265434 h 1161397"/>
              <a:gd name="connsiteX96" fmla="*/ 5613532 w 6884912"/>
              <a:gd name="connsiteY96" fmla="*/ 273379 h 1161397"/>
              <a:gd name="connsiteX97" fmla="*/ 5642173 w 6884912"/>
              <a:gd name="connsiteY97" fmla="*/ 266904 h 1161397"/>
              <a:gd name="connsiteX98" fmla="*/ 5756910 w 6884912"/>
              <a:gd name="connsiteY98" fmla="*/ 239211 h 1161397"/>
              <a:gd name="connsiteX99" fmla="*/ 5846667 w 6884912"/>
              <a:gd name="connsiteY99" fmla="*/ 201786 h 1161397"/>
              <a:gd name="connsiteX100" fmla="*/ 5960732 w 6884912"/>
              <a:gd name="connsiteY100" fmla="*/ 220708 h 1161397"/>
              <a:gd name="connsiteX101" fmla="*/ 6029542 w 6884912"/>
              <a:gd name="connsiteY101" fmla="*/ 210339 h 1161397"/>
              <a:gd name="connsiteX102" fmla="*/ 6141123 w 6884912"/>
              <a:gd name="connsiteY102" fmla="*/ 159923 h 1161397"/>
              <a:gd name="connsiteX103" fmla="*/ 6290640 w 6884912"/>
              <a:gd name="connsiteY103" fmla="*/ 167441 h 1161397"/>
              <a:gd name="connsiteX104" fmla="*/ 6322806 w 6884912"/>
              <a:gd name="connsiteY104" fmla="*/ 213293 h 1161397"/>
              <a:gd name="connsiteX105" fmla="*/ 6364914 w 6884912"/>
              <a:gd name="connsiteY105" fmla="*/ 240140 h 1161397"/>
              <a:gd name="connsiteX106" fmla="*/ 6380420 w 6884912"/>
              <a:gd name="connsiteY106" fmla="*/ 173195 h 1161397"/>
              <a:gd name="connsiteX107" fmla="*/ 6507891 w 6884912"/>
              <a:gd name="connsiteY107" fmla="*/ 118474 h 1161397"/>
              <a:gd name="connsiteX108" fmla="*/ 6571807 w 6884912"/>
              <a:gd name="connsiteY108" fmla="*/ 98636 h 1161397"/>
              <a:gd name="connsiteX109" fmla="*/ 6671880 w 6884912"/>
              <a:gd name="connsiteY109" fmla="*/ 82931 h 1161397"/>
              <a:gd name="connsiteX110" fmla="*/ 6702266 w 6884912"/>
              <a:gd name="connsiteY110" fmla="*/ 75470 h 1161397"/>
              <a:gd name="connsiteX111" fmla="*/ 6845802 w 6884912"/>
              <a:gd name="connsiteY111" fmla="*/ 24496 h 1161397"/>
              <a:gd name="connsiteX112" fmla="*/ 6884912 w 6884912"/>
              <a:gd name="connsiteY112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842609 w 6884912"/>
              <a:gd name="connsiteY71" fmla="*/ 197386 h 1161397"/>
              <a:gd name="connsiteX72" fmla="*/ 3853961 w 6884912"/>
              <a:gd name="connsiteY72" fmla="*/ 213380 h 1161397"/>
              <a:gd name="connsiteX73" fmla="*/ 3907640 w 6884912"/>
              <a:gd name="connsiteY73" fmla="*/ 207568 h 1161397"/>
              <a:gd name="connsiteX74" fmla="*/ 3910449 w 6884912"/>
              <a:gd name="connsiteY74" fmla="*/ 197808 h 1161397"/>
              <a:gd name="connsiteX75" fmla="*/ 3917197 w 6884912"/>
              <a:gd name="connsiteY75" fmla="*/ 196121 h 1161397"/>
              <a:gd name="connsiteX76" fmla="*/ 3922400 w 6884912"/>
              <a:gd name="connsiteY76" fmla="*/ 205056 h 1161397"/>
              <a:gd name="connsiteX77" fmla="*/ 4013061 w 6884912"/>
              <a:gd name="connsiteY77" fmla="*/ 224874 h 1161397"/>
              <a:gd name="connsiteX78" fmla="*/ 4220717 w 6884912"/>
              <a:gd name="connsiteY78" fmla="*/ 192946 h 1161397"/>
              <a:gd name="connsiteX79" fmla="*/ 4228802 w 6884912"/>
              <a:gd name="connsiteY79" fmla="*/ 201468 h 1161397"/>
              <a:gd name="connsiteX80" fmla="*/ 4289361 w 6884912"/>
              <a:gd name="connsiteY80" fmla="*/ 196642 h 1161397"/>
              <a:gd name="connsiteX81" fmla="*/ 4498913 w 6884912"/>
              <a:gd name="connsiteY81" fmla="*/ 118915 h 1161397"/>
              <a:gd name="connsiteX82" fmla="*/ 4617330 w 6884912"/>
              <a:gd name="connsiteY82" fmla="*/ 111163 h 1161397"/>
              <a:gd name="connsiteX83" fmla="*/ 4659778 w 6884912"/>
              <a:gd name="connsiteY83" fmla="*/ 118219 h 1161397"/>
              <a:gd name="connsiteX84" fmla="*/ 4730870 w 6884912"/>
              <a:gd name="connsiteY84" fmla="*/ 129432 h 1161397"/>
              <a:gd name="connsiteX85" fmla="*/ 4785037 w 6884912"/>
              <a:gd name="connsiteY85" fmla="*/ 161964 h 1161397"/>
              <a:gd name="connsiteX86" fmla="*/ 4844073 w 6884912"/>
              <a:gd name="connsiteY86" fmla="*/ 161768 h 1161397"/>
              <a:gd name="connsiteX87" fmla="*/ 4856454 w 6884912"/>
              <a:gd name="connsiteY87" fmla="*/ 130488 h 1161397"/>
              <a:gd name="connsiteX88" fmla="*/ 4920038 w 6884912"/>
              <a:gd name="connsiteY88" fmla="*/ 140418 h 1161397"/>
              <a:gd name="connsiteX89" fmla="*/ 5016639 w 6884912"/>
              <a:gd name="connsiteY89" fmla="*/ 158905 h 1161397"/>
              <a:gd name="connsiteX90" fmla="*/ 5072009 w 6884912"/>
              <a:gd name="connsiteY90" fmla="*/ 161502 h 1161397"/>
              <a:gd name="connsiteX91" fmla="*/ 5223626 w 6884912"/>
              <a:gd name="connsiteY91" fmla="*/ 177356 h 1161397"/>
              <a:gd name="connsiteX92" fmla="*/ 5375773 w 6884912"/>
              <a:gd name="connsiteY92" fmla="*/ 199913 h 1161397"/>
              <a:gd name="connsiteX93" fmla="*/ 5467502 w 6884912"/>
              <a:gd name="connsiteY93" fmla="*/ 250963 h 1161397"/>
              <a:gd name="connsiteX94" fmla="*/ 5592395 w 6884912"/>
              <a:gd name="connsiteY94" fmla="*/ 265434 h 1161397"/>
              <a:gd name="connsiteX95" fmla="*/ 5613532 w 6884912"/>
              <a:gd name="connsiteY95" fmla="*/ 273379 h 1161397"/>
              <a:gd name="connsiteX96" fmla="*/ 5642173 w 6884912"/>
              <a:gd name="connsiteY96" fmla="*/ 266904 h 1161397"/>
              <a:gd name="connsiteX97" fmla="*/ 5756910 w 6884912"/>
              <a:gd name="connsiteY97" fmla="*/ 239211 h 1161397"/>
              <a:gd name="connsiteX98" fmla="*/ 5846667 w 6884912"/>
              <a:gd name="connsiteY98" fmla="*/ 201786 h 1161397"/>
              <a:gd name="connsiteX99" fmla="*/ 5960732 w 6884912"/>
              <a:gd name="connsiteY99" fmla="*/ 220708 h 1161397"/>
              <a:gd name="connsiteX100" fmla="*/ 6029542 w 6884912"/>
              <a:gd name="connsiteY100" fmla="*/ 210339 h 1161397"/>
              <a:gd name="connsiteX101" fmla="*/ 6141123 w 6884912"/>
              <a:gd name="connsiteY101" fmla="*/ 159923 h 1161397"/>
              <a:gd name="connsiteX102" fmla="*/ 6290640 w 6884912"/>
              <a:gd name="connsiteY102" fmla="*/ 167441 h 1161397"/>
              <a:gd name="connsiteX103" fmla="*/ 6322806 w 6884912"/>
              <a:gd name="connsiteY103" fmla="*/ 213293 h 1161397"/>
              <a:gd name="connsiteX104" fmla="*/ 6364914 w 6884912"/>
              <a:gd name="connsiteY104" fmla="*/ 240140 h 1161397"/>
              <a:gd name="connsiteX105" fmla="*/ 6380420 w 6884912"/>
              <a:gd name="connsiteY105" fmla="*/ 173195 h 1161397"/>
              <a:gd name="connsiteX106" fmla="*/ 6507891 w 6884912"/>
              <a:gd name="connsiteY106" fmla="*/ 118474 h 1161397"/>
              <a:gd name="connsiteX107" fmla="*/ 6571807 w 6884912"/>
              <a:gd name="connsiteY107" fmla="*/ 98636 h 1161397"/>
              <a:gd name="connsiteX108" fmla="*/ 6671880 w 6884912"/>
              <a:gd name="connsiteY108" fmla="*/ 82931 h 1161397"/>
              <a:gd name="connsiteX109" fmla="*/ 6702266 w 6884912"/>
              <a:gd name="connsiteY109" fmla="*/ 75470 h 1161397"/>
              <a:gd name="connsiteX110" fmla="*/ 6845802 w 6884912"/>
              <a:gd name="connsiteY110" fmla="*/ 24496 h 1161397"/>
              <a:gd name="connsiteX111" fmla="*/ 6884912 w 6884912"/>
              <a:gd name="connsiteY111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842609 w 6884912"/>
              <a:gd name="connsiteY71" fmla="*/ 197386 h 1161397"/>
              <a:gd name="connsiteX72" fmla="*/ 3853961 w 6884912"/>
              <a:gd name="connsiteY72" fmla="*/ 213380 h 1161397"/>
              <a:gd name="connsiteX73" fmla="*/ 3907640 w 6884912"/>
              <a:gd name="connsiteY73" fmla="*/ 207568 h 1161397"/>
              <a:gd name="connsiteX74" fmla="*/ 3910449 w 6884912"/>
              <a:gd name="connsiteY74" fmla="*/ 197808 h 1161397"/>
              <a:gd name="connsiteX75" fmla="*/ 3917197 w 6884912"/>
              <a:gd name="connsiteY75" fmla="*/ 196121 h 1161397"/>
              <a:gd name="connsiteX76" fmla="*/ 3922400 w 6884912"/>
              <a:gd name="connsiteY76" fmla="*/ 205056 h 1161397"/>
              <a:gd name="connsiteX77" fmla="*/ 4013061 w 6884912"/>
              <a:gd name="connsiteY77" fmla="*/ 224874 h 1161397"/>
              <a:gd name="connsiteX78" fmla="*/ 4220717 w 6884912"/>
              <a:gd name="connsiteY78" fmla="*/ 192946 h 1161397"/>
              <a:gd name="connsiteX79" fmla="*/ 4228802 w 6884912"/>
              <a:gd name="connsiteY79" fmla="*/ 201468 h 1161397"/>
              <a:gd name="connsiteX80" fmla="*/ 4289361 w 6884912"/>
              <a:gd name="connsiteY80" fmla="*/ 196642 h 1161397"/>
              <a:gd name="connsiteX81" fmla="*/ 4498913 w 6884912"/>
              <a:gd name="connsiteY81" fmla="*/ 118915 h 1161397"/>
              <a:gd name="connsiteX82" fmla="*/ 4617330 w 6884912"/>
              <a:gd name="connsiteY82" fmla="*/ 111163 h 1161397"/>
              <a:gd name="connsiteX83" fmla="*/ 4659778 w 6884912"/>
              <a:gd name="connsiteY83" fmla="*/ 118219 h 1161397"/>
              <a:gd name="connsiteX84" fmla="*/ 4730870 w 6884912"/>
              <a:gd name="connsiteY84" fmla="*/ 129432 h 1161397"/>
              <a:gd name="connsiteX85" fmla="*/ 4785037 w 6884912"/>
              <a:gd name="connsiteY85" fmla="*/ 161964 h 1161397"/>
              <a:gd name="connsiteX86" fmla="*/ 4844073 w 6884912"/>
              <a:gd name="connsiteY86" fmla="*/ 161768 h 1161397"/>
              <a:gd name="connsiteX87" fmla="*/ 4856454 w 6884912"/>
              <a:gd name="connsiteY87" fmla="*/ 130488 h 1161397"/>
              <a:gd name="connsiteX88" fmla="*/ 4920038 w 6884912"/>
              <a:gd name="connsiteY88" fmla="*/ 140418 h 1161397"/>
              <a:gd name="connsiteX89" fmla="*/ 5016639 w 6884912"/>
              <a:gd name="connsiteY89" fmla="*/ 158905 h 1161397"/>
              <a:gd name="connsiteX90" fmla="*/ 5072009 w 6884912"/>
              <a:gd name="connsiteY90" fmla="*/ 161502 h 1161397"/>
              <a:gd name="connsiteX91" fmla="*/ 5223626 w 6884912"/>
              <a:gd name="connsiteY91" fmla="*/ 177356 h 1161397"/>
              <a:gd name="connsiteX92" fmla="*/ 5375773 w 6884912"/>
              <a:gd name="connsiteY92" fmla="*/ 199913 h 1161397"/>
              <a:gd name="connsiteX93" fmla="*/ 5467502 w 6884912"/>
              <a:gd name="connsiteY93" fmla="*/ 250963 h 1161397"/>
              <a:gd name="connsiteX94" fmla="*/ 5592395 w 6884912"/>
              <a:gd name="connsiteY94" fmla="*/ 265434 h 1161397"/>
              <a:gd name="connsiteX95" fmla="*/ 5613532 w 6884912"/>
              <a:gd name="connsiteY95" fmla="*/ 273379 h 1161397"/>
              <a:gd name="connsiteX96" fmla="*/ 5642173 w 6884912"/>
              <a:gd name="connsiteY96" fmla="*/ 266904 h 1161397"/>
              <a:gd name="connsiteX97" fmla="*/ 5756910 w 6884912"/>
              <a:gd name="connsiteY97" fmla="*/ 239211 h 1161397"/>
              <a:gd name="connsiteX98" fmla="*/ 5846667 w 6884912"/>
              <a:gd name="connsiteY98" fmla="*/ 201786 h 1161397"/>
              <a:gd name="connsiteX99" fmla="*/ 5960732 w 6884912"/>
              <a:gd name="connsiteY99" fmla="*/ 220708 h 1161397"/>
              <a:gd name="connsiteX100" fmla="*/ 6029542 w 6884912"/>
              <a:gd name="connsiteY100" fmla="*/ 210339 h 1161397"/>
              <a:gd name="connsiteX101" fmla="*/ 6141123 w 6884912"/>
              <a:gd name="connsiteY101" fmla="*/ 159923 h 1161397"/>
              <a:gd name="connsiteX102" fmla="*/ 6290640 w 6884912"/>
              <a:gd name="connsiteY102" fmla="*/ 167441 h 1161397"/>
              <a:gd name="connsiteX103" fmla="*/ 6322806 w 6884912"/>
              <a:gd name="connsiteY103" fmla="*/ 213293 h 1161397"/>
              <a:gd name="connsiteX104" fmla="*/ 6380420 w 6884912"/>
              <a:gd name="connsiteY104" fmla="*/ 173195 h 1161397"/>
              <a:gd name="connsiteX105" fmla="*/ 6507891 w 6884912"/>
              <a:gd name="connsiteY105" fmla="*/ 118474 h 1161397"/>
              <a:gd name="connsiteX106" fmla="*/ 6571807 w 6884912"/>
              <a:gd name="connsiteY106" fmla="*/ 98636 h 1161397"/>
              <a:gd name="connsiteX107" fmla="*/ 6671880 w 6884912"/>
              <a:gd name="connsiteY107" fmla="*/ 82931 h 1161397"/>
              <a:gd name="connsiteX108" fmla="*/ 6702266 w 6884912"/>
              <a:gd name="connsiteY108" fmla="*/ 75470 h 1161397"/>
              <a:gd name="connsiteX109" fmla="*/ 6845802 w 6884912"/>
              <a:gd name="connsiteY109" fmla="*/ 24496 h 1161397"/>
              <a:gd name="connsiteX110" fmla="*/ 6884912 w 6884912"/>
              <a:gd name="connsiteY110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510042 w 6884912"/>
              <a:gd name="connsiteY60" fmla="*/ 311820 h 1161397"/>
              <a:gd name="connsiteX61" fmla="*/ 3626773 w 6884912"/>
              <a:gd name="connsiteY61" fmla="*/ 290452 h 1161397"/>
              <a:gd name="connsiteX62" fmla="*/ 3666217 w 6884912"/>
              <a:gd name="connsiteY62" fmla="*/ 273255 h 1161397"/>
              <a:gd name="connsiteX63" fmla="*/ 3732427 w 6884912"/>
              <a:gd name="connsiteY63" fmla="*/ 245039 h 1161397"/>
              <a:gd name="connsiteX64" fmla="*/ 3777022 w 6884912"/>
              <a:gd name="connsiteY64" fmla="*/ 200276 h 1161397"/>
              <a:gd name="connsiteX65" fmla="*/ 3791246 w 6884912"/>
              <a:gd name="connsiteY65" fmla="*/ 189996 h 1161397"/>
              <a:gd name="connsiteX66" fmla="*/ 3819864 w 6884912"/>
              <a:gd name="connsiteY66" fmla="*/ 194605 h 1161397"/>
              <a:gd name="connsiteX67" fmla="*/ 3830398 w 6884912"/>
              <a:gd name="connsiteY67" fmla="*/ 188383 h 1161397"/>
              <a:gd name="connsiteX68" fmla="*/ 3834360 w 6884912"/>
              <a:gd name="connsiteY68" fmla="*/ 188992 h 1161397"/>
              <a:gd name="connsiteX69" fmla="*/ 3843715 w 6884912"/>
              <a:gd name="connsiteY69" fmla="*/ 188752 h 1161397"/>
              <a:gd name="connsiteX70" fmla="*/ 3842609 w 6884912"/>
              <a:gd name="connsiteY70" fmla="*/ 197386 h 1161397"/>
              <a:gd name="connsiteX71" fmla="*/ 3853961 w 6884912"/>
              <a:gd name="connsiteY71" fmla="*/ 213380 h 1161397"/>
              <a:gd name="connsiteX72" fmla="*/ 3907640 w 6884912"/>
              <a:gd name="connsiteY72" fmla="*/ 207568 h 1161397"/>
              <a:gd name="connsiteX73" fmla="*/ 3910449 w 6884912"/>
              <a:gd name="connsiteY73" fmla="*/ 197808 h 1161397"/>
              <a:gd name="connsiteX74" fmla="*/ 3917197 w 6884912"/>
              <a:gd name="connsiteY74" fmla="*/ 196121 h 1161397"/>
              <a:gd name="connsiteX75" fmla="*/ 3922400 w 6884912"/>
              <a:gd name="connsiteY75" fmla="*/ 205056 h 1161397"/>
              <a:gd name="connsiteX76" fmla="*/ 4013061 w 6884912"/>
              <a:gd name="connsiteY76" fmla="*/ 224874 h 1161397"/>
              <a:gd name="connsiteX77" fmla="*/ 4220717 w 6884912"/>
              <a:gd name="connsiteY77" fmla="*/ 192946 h 1161397"/>
              <a:gd name="connsiteX78" fmla="*/ 4228802 w 6884912"/>
              <a:gd name="connsiteY78" fmla="*/ 201468 h 1161397"/>
              <a:gd name="connsiteX79" fmla="*/ 4289361 w 6884912"/>
              <a:gd name="connsiteY79" fmla="*/ 196642 h 1161397"/>
              <a:gd name="connsiteX80" fmla="*/ 4498913 w 6884912"/>
              <a:gd name="connsiteY80" fmla="*/ 118915 h 1161397"/>
              <a:gd name="connsiteX81" fmla="*/ 4617330 w 6884912"/>
              <a:gd name="connsiteY81" fmla="*/ 111163 h 1161397"/>
              <a:gd name="connsiteX82" fmla="*/ 4659778 w 6884912"/>
              <a:gd name="connsiteY82" fmla="*/ 118219 h 1161397"/>
              <a:gd name="connsiteX83" fmla="*/ 4730870 w 6884912"/>
              <a:gd name="connsiteY83" fmla="*/ 129432 h 1161397"/>
              <a:gd name="connsiteX84" fmla="*/ 4785037 w 6884912"/>
              <a:gd name="connsiteY84" fmla="*/ 161964 h 1161397"/>
              <a:gd name="connsiteX85" fmla="*/ 4844073 w 6884912"/>
              <a:gd name="connsiteY85" fmla="*/ 161768 h 1161397"/>
              <a:gd name="connsiteX86" fmla="*/ 4856454 w 6884912"/>
              <a:gd name="connsiteY86" fmla="*/ 130488 h 1161397"/>
              <a:gd name="connsiteX87" fmla="*/ 4920038 w 6884912"/>
              <a:gd name="connsiteY87" fmla="*/ 140418 h 1161397"/>
              <a:gd name="connsiteX88" fmla="*/ 5016639 w 6884912"/>
              <a:gd name="connsiteY88" fmla="*/ 158905 h 1161397"/>
              <a:gd name="connsiteX89" fmla="*/ 5072009 w 6884912"/>
              <a:gd name="connsiteY89" fmla="*/ 161502 h 1161397"/>
              <a:gd name="connsiteX90" fmla="*/ 5223626 w 6884912"/>
              <a:gd name="connsiteY90" fmla="*/ 177356 h 1161397"/>
              <a:gd name="connsiteX91" fmla="*/ 5375773 w 6884912"/>
              <a:gd name="connsiteY91" fmla="*/ 199913 h 1161397"/>
              <a:gd name="connsiteX92" fmla="*/ 5467502 w 6884912"/>
              <a:gd name="connsiteY92" fmla="*/ 250963 h 1161397"/>
              <a:gd name="connsiteX93" fmla="*/ 5592395 w 6884912"/>
              <a:gd name="connsiteY93" fmla="*/ 265434 h 1161397"/>
              <a:gd name="connsiteX94" fmla="*/ 5613532 w 6884912"/>
              <a:gd name="connsiteY94" fmla="*/ 273379 h 1161397"/>
              <a:gd name="connsiteX95" fmla="*/ 5642173 w 6884912"/>
              <a:gd name="connsiteY95" fmla="*/ 266904 h 1161397"/>
              <a:gd name="connsiteX96" fmla="*/ 5756910 w 6884912"/>
              <a:gd name="connsiteY96" fmla="*/ 239211 h 1161397"/>
              <a:gd name="connsiteX97" fmla="*/ 5846667 w 6884912"/>
              <a:gd name="connsiteY97" fmla="*/ 201786 h 1161397"/>
              <a:gd name="connsiteX98" fmla="*/ 5960732 w 6884912"/>
              <a:gd name="connsiteY98" fmla="*/ 220708 h 1161397"/>
              <a:gd name="connsiteX99" fmla="*/ 6029542 w 6884912"/>
              <a:gd name="connsiteY99" fmla="*/ 210339 h 1161397"/>
              <a:gd name="connsiteX100" fmla="*/ 6141123 w 6884912"/>
              <a:gd name="connsiteY100" fmla="*/ 159923 h 1161397"/>
              <a:gd name="connsiteX101" fmla="*/ 6290640 w 6884912"/>
              <a:gd name="connsiteY101" fmla="*/ 167441 h 1161397"/>
              <a:gd name="connsiteX102" fmla="*/ 6322806 w 6884912"/>
              <a:gd name="connsiteY102" fmla="*/ 213293 h 1161397"/>
              <a:gd name="connsiteX103" fmla="*/ 6380420 w 6884912"/>
              <a:gd name="connsiteY103" fmla="*/ 173195 h 1161397"/>
              <a:gd name="connsiteX104" fmla="*/ 6507891 w 6884912"/>
              <a:gd name="connsiteY104" fmla="*/ 118474 h 1161397"/>
              <a:gd name="connsiteX105" fmla="*/ 6571807 w 6884912"/>
              <a:gd name="connsiteY105" fmla="*/ 98636 h 1161397"/>
              <a:gd name="connsiteX106" fmla="*/ 6671880 w 6884912"/>
              <a:gd name="connsiteY106" fmla="*/ 82931 h 1161397"/>
              <a:gd name="connsiteX107" fmla="*/ 6702266 w 6884912"/>
              <a:gd name="connsiteY107" fmla="*/ 75470 h 1161397"/>
              <a:gd name="connsiteX108" fmla="*/ 6845802 w 6884912"/>
              <a:gd name="connsiteY108" fmla="*/ 24496 h 1161397"/>
              <a:gd name="connsiteX109" fmla="*/ 6884912 w 6884912"/>
              <a:gd name="connsiteY109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510042 w 6884912"/>
              <a:gd name="connsiteY60" fmla="*/ 311820 h 1161397"/>
              <a:gd name="connsiteX61" fmla="*/ 3626773 w 6884912"/>
              <a:gd name="connsiteY61" fmla="*/ 290452 h 1161397"/>
              <a:gd name="connsiteX62" fmla="*/ 3666217 w 6884912"/>
              <a:gd name="connsiteY62" fmla="*/ 273255 h 1161397"/>
              <a:gd name="connsiteX63" fmla="*/ 3732427 w 6884912"/>
              <a:gd name="connsiteY63" fmla="*/ 245039 h 1161397"/>
              <a:gd name="connsiteX64" fmla="*/ 3777022 w 6884912"/>
              <a:gd name="connsiteY64" fmla="*/ 200276 h 1161397"/>
              <a:gd name="connsiteX65" fmla="*/ 3791246 w 6884912"/>
              <a:gd name="connsiteY65" fmla="*/ 189996 h 1161397"/>
              <a:gd name="connsiteX66" fmla="*/ 3819864 w 6884912"/>
              <a:gd name="connsiteY66" fmla="*/ 194605 h 1161397"/>
              <a:gd name="connsiteX67" fmla="*/ 3830398 w 6884912"/>
              <a:gd name="connsiteY67" fmla="*/ 188383 h 1161397"/>
              <a:gd name="connsiteX68" fmla="*/ 3834360 w 6884912"/>
              <a:gd name="connsiteY68" fmla="*/ 188992 h 1161397"/>
              <a:gd name="connsiteX69" fmla="*/ 3843715 w 6884912"/>
              <a:gd name="connsiteY69" fmla="*/ 188752 h 1161397"/>
              <a:gd name="connsiteX70" fmla="*/ 3842609 w 6884912"/>
              <a:gd name="connsiteY70" fmla="*/ 197386 h 1161397"/>
              <a:gd name="connsiteX71" fmla="*/ 3853961 w 6884912"/>
              <a:gd name="connsiteY71" fmla="*/ 213380 h 1161397"/>
              <a:gd name="connsiteX72" fmla="*/ 3907640 w 6884912"/>
              <a:gd name="connsiteY72" fmla="*/ 207568 h 1161397"/>
              <a:gd name="connsiteX73" fmla="*/ 3910449 w 6884912"/>
              <a:gd name="connsiteY73" fmla="*/ 197808 h 1161397"/>
              <a:gd name="connsiteX74" fmla="*/ 3917197 w 6884912"/>
              <a:gd name="connsiteY74" fmla="*/ 196121 h 1161397"/>
              <a:gd name="connsiteX75" fmla="*/ 3922400 w 6884912"/>
              <a:gd name="connsiteY75" fmla="*/ 205056 h 1161397"/>
              <a:gd name="connsiteX76" fmla="*/ 4013061 w 6884912"/>
              <a:gd name="connsiteY76" fmla="*/ 224874 h 1161397"/>
              <a:gd name="connsiteX77" fmla="*/ 4220717 w 6884912"/>
              <a:gd name="connsiteY77" fmla="*/ 192946 h 1161397"/>
              <a:gd name="connsiteX78" fmla="*/ 4228802 w 6884912"/>
              <a:gd name="connsiteY78" fmla="*/ 201468 h 1161397"/>
              <a:gd name="connsiteX79" fmla="*/ 4289361 w 6884912"/>
              <a:gd name="connsiteY79" fmla="*/ 196642 h 1161397"/>
              <a:gd name="connsiteX80" fmla="*/ 4498913 w 6884912"/>
              <a:gd name="connsiteY80" fmla="*/ 118915 h 1161397"/>
              <a:gd name="connsiteX81" fmla="*/ 4617330 w 6884912"/>
              <a:gd name="connsiteY81" fmla="*/ 111163 h 1161397"/>
              <a:gd name="connsiteX82" fmla="*/ 4659778 w 6884912"/>
              <a:gd name="connsiteY82" fmla="*/ 118219 h 1161397"/>
              <a:gd name="connsiteX83" fmla="*/ 4730870 w 6884912"/>
              <a:gd name="connsiteY83" fmla="*/ 129432 h 1161397"/>
              <a:gd name="connsiteX84" fmla="*/ 4844073 w 6884912"/>
              <a:gd name="connsiteY84" fmla="*/ 161768 h 1161397"/>
              <a:gd name="connsiteX85" fmla="*/ 4856454 w 6884912"/>
              <a:gd name="connsiteY85" fmla="*/ 130488 h 1161397"/>
              <a:gd name="connsiteX86" fmla="*/ 4920038 w 6884912"/>
              <a:gd name="connsiteY86" fmla="*/ 140418 h 1161397"/>
              <a:gd name="connsiteX87" fmla="*/ 5016639 w 6884912"/>
              <a:gd name="connsiteY87" fmla="*/ 158905 h 1161397"/>
              <a:gd name="connsiteX88" fmla="*/ 5072009 w 6884912"/>
              <a:gd name="connsiteY88" fmla="*/ 161502 h 1161397"/>
              <a:gd name="connsiteX89" fmla="*/ 5223626 w 6884912"/>
              <a:gd name="connsiteY89" fmla="*/ 177356 h 1161397"/>
              <a:gd name="connsiteX90" fmla="*/ 5375773 w 6884912"/>
              <a:gd name="connsiteY90" fmla="*/ 199913 h 1161397"/>
              <a:gd name="connsiteX91" fmla="*/ 5467502 w 6884912"/>
              <a:gd name="connsiteY91" fmla="*/ 250963 h 1161397"/>
              <a:gd name="connsiteX92" fmla="*/ 5592395 w 6884912"/>
              <a:gd name="connsiteY92" fmla="*/ 265434 h 1161397"/>
              <a:gd name="connsiteX93" fmla="*/ 5613532 w 6884912"/>
              <a:gd name="connsiteY93" fmla="*/ 273379 h 1161397"/>
              <a:gd name="connsiteX94" fmla="*/ 5642173 w 6884912"/>
              <a:gd name="connsiteY94" fmla="*/ 266904 h 1161397"/>
              <a:gd name="connsiteX95" fmla="*/ 5756910 w 6884912"/>
              <a:gd name="connsiteY95" fmla="*/ 239211 h 1161397"/>
              <a:gd name="connsiteX96" fmla="*/ 5846667 w 6884912"/>
              <a:gd name="connsiteY96" fmla="*/ 201786 h 1161397"/>
              <a:gd name="connsiteX97" fmla="*/ 5960732 w 6884912"/>
              <a:gd name="connsiteY97" fmla="*/ 220708 h 1161397"/>
              <a:gd name="connsiteX98" fmla="*/ 6029542 w 6884912"/>
              <a:gd name="connsiteY98" fmla="*/ 210339 h 1161397"/>
              <a:gd name="connsiteX99" fmla="*/ 6141123 w 6884912"/>
              <a:gd name="connsiteY99" fmla="*/ 159923 h 1161397"/>
              <a:gd name="connsiteX100" fmla="*/ 6290640 w 6884912"/>
              <a:gd name="connsiteY100" fmla="*/ 167441 h 1161397"/>
              <a:gd name="connsiteX101" fmla="*/ 6322806 w 6884912"/>
              <a:gd name="connsiteY101" fmla="*/ 213293 h 1161397"/>
              <a:gd name="connsiteX102" fmla="*/ 6380420 w 6884912"/>
              <a:gd name="connsiteY102" fmla="*/ 173195 h 1161397"/>
              <a:gd name="connsiteX103" fmla="*/ 6507891 w 6884912"/>
              <a:gd name="connsiteY103" fmla="*/ 118474 h 1161397"/>
              <a:gd name="connsiteX104" fmla="*/ 6571807 w 6884912"/>
              <a:gd name="connsiteY104" fmla="*/ 98636 h 1161397"/>
              <a:gd name="connsiteX105" fmla="*/ 6671880 w 6884912"/>
              <a:gd name="connsiteY105" fmla="*/ 82931 h 1161397"/>
              <a:gd name="connsiteX106" fmla="*/ 6702266 w 6884912"/>
              <a:gd name="connsiteY106" fmla="*/ 75470 h 1161397"/>
              <a:gd name="connsiteX107" fmla="*/ 6845802 w 6884912"/>
              <a:gd name="connsiteY107" fmla="*/ 24496 h 1161397"/>
              <a:gd name="connsiteX108" fmla="*/ 6884912 w 6884912"/>
              <a:gd name="connsiteY108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478946 w 6884912"/>
              <a:gd name="connsiteY7" fmla="*/ 1106011 h 1161397"/>
              <a:gd name="connsiteX8" fmla="*/ 512111 w 6884912"/>
              <a:gd name="connsiteY8" fmla="*/ 1085599 h 1161397"/>
              <a:gd name="connsiteX9" fmla="*/ 567875 w 6884912"/>
              <a:gd name="connsiteY9" fmla="*/ 1051976 h 1161397"/>
              <a:gd name="connsiteX10" fmla="*/ 601644 w 6884912"/>
              <a:gd name="connsiteY10" fmla="*/ 1003997 h 1161397"/>
              <a:gd name="connsiteX11" fmla="*/ 651408 w 6884912"/>
              <a:gd name="connsiteY11" fmla="*/ 984938 h 1161397"/>
              <a:gd name="connsiteX12" fmla="*/ 673197 w 6884912"/>
              <a:gd name="connsiteY12" fmla="*/ 1010060 h 1161397"/>
              <a:gd name="connsiteX13" fmla="*/ 723108 w 6884912"/>
              <a:gd name="connsiteY13" fmla="*/ 980081 h 1161397"/>
              <a:gd name="connsiteX14" fmla="*/ 797699 w 6884912"/>
              <a:gd name="connsiteY14" fmla="*/ 931362 h 1161397"/>
              <a:gd name="connsiteX15" fmla="*/ 843359 w 6884912"/>
              <a:gd name="connsiteY15" fmla="*/ 910894 h 1161397"/>
              <a:gd name="connsiteX16" fmla="*/ 965215 w 6884912"/>
              <a:gd name="connsiteY16" fmla="*/ 846701 h 1161397"/>
              <a:gd name="connsiteX17" fmla="*/ 1085080 w 6884912"/>
              <a:gd name="connsiteY17" fmla="*/ 776086 h 1161397"/>
              <a:gd name="connsiteX18" fmla="*/ 1131224 w 6884912"/>
              <a:gd name="connsiteY18" fmla="*/ 706160 h 1161397"/>
              <a:gd name="connsiteX19" fmla="*/ 1138051 w 6884912"/>
              <a:gd name="connsiteY19" fmla="*/ 702034 h 1161397"/>
              <a:gd name="connsiteX20" fmla="*/ 1158800 w 6884912"/>
              <a:gd name="connsiteY20" fmla="*/ 700004 h 1161397"/>
              <a:gd name="connsiteX21" fmla="*/ 1166947 w 6884912"/>
              <a:gd name="connsiteY21" fmla="*/ 700762 h 1161397"/>
              <a:gd name="connsiteX22" fmla="*/ 1178135 w 6884912"/>
              <a:gd name="connsiteY22" fmla="*/ 698631 h 1161397"/>
              <a:gd name="connsiteX23" fmla="*/ 1178301 w 6884912"/>
              <a:gd name="connsiteY23" fmla="*/ 698094 h 1161397"/>
              <a:gd name="connsiteX24" fmla="*/ 1188995 w 6884912"/>
              <a:gd name="connsiteY24" fmla="*/ 697048 h 1161397"/>
              <a:gd name="connsiteX25" fmla="*/ 1242716 w 6884912"/>
              <a:gd name="connsiteY25" fmla="*/ 698052 h 1161397"/>
              <a:gd name="connsiteX26" fmla="*/ 1299977 w 6884912"/>
              <a:gd name="connsiteY26" fmla="*/ 639196 h 1161397"/>
              <a:gd name="connsiteX27" fmla="*/ 1326190 w 6884912"/>
              <a:gd name="connsiteY27" fmla="*/ 625955 h 1161397"/>
              <a:gd name="connsiteX28" fmla="*/ 1339600 w 6884912"/>
              <a:gd name="connsiteY28" fmla="*/ 616295 h 1161397"/>
              <a:gd name="connsiteX29" fmla="*/ 1340054 w 6884912"/>
              <a:gd name="connsiteY29" fmla="*/ 614022 h 1161397"/>
              <a:gd name="connsiteX30" fmla="*/ 1391606 w 6884912"/>
              <a:gd name="connsiteY30" fmla="*/ 615229 h 1161397"/>
              <a:gd name="connsiteX31" fmla="*/ 1397565 w 6884912"/>
              <a:gd name="connsiteY31" fmla="*/ 611490 h 1161397"/>
              <a:gd name="connsiteX32" fmla="*/ 1432302 w 6884912"/>
              <a:gd name="connsiteY32" fmla="*/ 617267 h 1161397"/>
              <a:gd name="connsiteX33" fmla="*/ 1449644 w 6884912"/>
              <a:gd name="connsiteY33" fmla="*/ 617591 h 1161397"/>
              <a:gd name="connsiteX34" fmla="*/ 1455793 w 6884912"/>
              <a:gd name="connsiteY34" fmla="*/ 623174 h 1161397"/>
              <a:gd name="connsiteX35" fmla="*/ 1480758 w 6884912"/>
              <a:gd name="connsiteY35" fmla="*/ 620863 h 1161397"/>
              <a:gd name="connsiteX36" fmla="*/ 1483154 w 6884912"/>
              <a:gd name="connsiteY36" fmla="*/ 618527 h 1161397"/>
              <a:gd name="connsiteX37" fmla="*/ 1505495 w 6884912"/>
              <a:gd name="connsiteY37" fmla="*/ 624325 h 1161397"/>
              <a:gd name="connsiteX38" fmla="*/ 1526340 w 6884912"/>
              <a:gd name="connsiteY38" fmla="*/ 638496 h 1161397"/>
              <a:gd name="connsiteX39" fmla="*/ 1731986 w 6884912"/>
              <a:gd name="connsiteY39" fmla="*/ 589682 h 1161397"/>
              <a:gd name="connsiteX40" fmla="*/ 1927935 w 6884912"/>
              <a:gd name="connsiteY40" fmla="*/ 628540 h 1161397"/>
              <a:gd name="connsiteX41" fmla="*/ 2039075 w 6884912"/>
              <a:gd name="connsiteY41" fmla="*/ 599964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222191 w 6884912"/>
              <a:gd name="connsiteY57" fmla="*/ 307887 h 1161397"/>
              <a:gd name="connsiteX58" fmla="*/ 3227953 w 6884912"/>
              <a:gd name="connsiteY58" fmla="*/ 297650 h 1161397"/>
              <a:gd name="connsiteX59" fmla="*/ 3510042 w 6884912"/>
              <a:gd name="connsiteY59" fmla="*/ 311820 h 1161397"/>
              <a:gd name="connsiteX60" fmla="*/ 3626773 w 6884912"/>
              <a:gd name="connsiteY60" fmla="*/ 290452 h 1161397"/>
              <a:gd name="connsiteX61" fmla="*/ 3666217 w 6884912"/>
              <a:gd name="connsiteY61" fmla="*/ 273255 h 1161397"/>
              <a:gd name="connsiteX62" fmla="*/ 3732427 w 6884912"/>
              <a:gd name="connsiteY62" fmla="*/ 245039 h 1161397"/>
              <a:gd name="connsiteX63" fmla="*/ 3777022 w 6884912"/>
              <a:gd name="connsiteY63" fmla="*/ 200276 h 1161397"/>
              <a:gd name="connsiteX64" fmla="*/ 3791246 w 6884912"/>
              <a:gd name="connsiteY64" fmla="*/ 189996 h 1161397"/>
              <a:gd name="connsiteX65" fmla="*/ 3819864 w 6884912"/>
              <a:gd name="connsiteY65" fmla="*/ 194605 h 1161397"/>
              <a:gd name="connsiteX66" fmla="*/ 3830398 w 6884912"/>
              <a:gd name="connsiteY66" fmla="*/ 188383 h 1161397"/>
              <a:gd name="connsiteX67" fmla="*/ 3834360 w 6884912"/>
              <a:gd name="connsiteY67" fmla="*/ 188992 h 1161397"/>
              <a:gd name="connsiteX68" fmla="*/ 3843715 w 6884912"/>
              <a:gd name="connsiteY68" fmla="*/ 188752 h 1161397"/>
              <a:gd name="connsiteX69" fmla="*/ 3842609 w 6884912"/>
              <a:gd name="connsiteY69" fmla="*/ 197386 h 1161397"/>
              <a:gd name="connsiteX70" fmla="*/ 3853961 w 6884912"/>
              <a:gd name="connsiteY70" fmla="*/ 213380 h 1161397"/>
              <a:gd name="connsiteX71" fmla="*/ 3907640 w 6884912"/>
              <a:gd name="connsiteY71" fmla="*/ 207568 h 1161397"/>
              <a:gd name="connsiteX72" fmla="*/ 3910449 w 6884912"/>
              <a:gd name="connsiteY72" fmla="*/ 197808 h 1161397"/>
              <a:gd name="connsiteX73" fmla="*/ 3917197 w 6884912"/>
              <a:gd name="connsiteY73" fmla="*/ 196121 h 1161397"/>
              <a:gd name="connsiteX74" fmla="*/ 3922400 w 6884912"/>
              <a:gd name="connsiteY74" fmla="*/ 205056 h 1161397"/>
              <a:gd name="connsiteX75" fmla="*/ 4013061 w 6884912"/>
              <a:gd name="connsiteY75" fmla="*/ 224874 h 1161397"/>
              <a:gd name="connsiteX76" fmla="*/ 4220717 w 6884912"/>
              <a:gd name="connsiteY76" fmla="*/ 192946 h 1161397"/>
              <a:gd name="connsiteX77" fmla="*/ 4228802 w 6884912"/>
              <a:gd name="connsiteY77" fmla="*/ 201468 h 1161397"/>
              <a:gd name="connsiteX78" fmla="*/ 4289361 w 6884912"/>
              <a:gd name="connsiteY78" fmla="*/ 196642 h 1161397"/>
              <a:gd name="connsiteX79" fmla="*/ 4498913 w 6884912"/>
              <a:gd name="connsiteY79" fmla="*/ 118915 h 1161397"/>
              <a:gd name="connsiteX80" fmla="*/ 4617330 w 6884912"/>
              <a:gd name="connsiteY80" fmla="*/ 111163 h 1161397"/>
              <a:gd name="connsiteX81" fmla="*/ 4659778 w 6884912"/>
              <a:gd name="connsiteY81" fmla="*/ 118219 h 1161397"/>
              <a:gd name="connsiteX82" fmla="*/ 4730870 w 6884912"/>
              <a:gd name="connsiteY82" fmla="*/ 129432 h 1161397"/>
              <a:gd name="connsiteX83" fmla="*/ 4844073 w 6884912"/>
              <a:gd name="connsiteY83" fmla="*/ 161768 h 1161397"/>
              <a:gd name="connsiteX84" fmla="*/ 4856454 w 6884912"/>
              <a:gd name="connsiteY84" fmla="*/ 130488 h 1161397"/>
              <a:gd name="connsiteX85" fmla="*/ 4920038 w 6884912"/>
              <a:gd name="connsiteY85" fmla="*/ 140418 h 1161397"/>
              <a:gd name="connsiteX86" fmla="*/ 5016639 w 6884912"/>
              <a:gd name="connsiteY86" fmla="*/ 158905 h 1161397"/>
              <a:gd name="connsiteX87" fmla="*/ 5072009 w 6884912"/>
              <a:gd name="connsiteY87" fmla="*/ 161502 h 1161397"/>
              <a:gd name="connsiteX88" fmla="*/ 5223626 w 6884912"/>
              <a:gd name="connsiteY88" fmla="*/ 177356 h 1161397"/>
              <a:gd name="connsiteX89" fmla="*/ 5375773 w 6884912"/>
              <a:gd name="connsiteY89" fmla="*/ 199913 h 1161397"/>
              <a:gd name="connsiteX90" fmla="*/ 5467502 w 6884912"/>
              <a:gd name="connsiteY90" fmla="*/ 250963 h 1161397"/>
              <a:gd name="connsiteX91" fmla="*/ 5592395 w 6884912"/>
              <a:gd name="connsiteY91" fmla="*/ 265434 h 1161397"/>
              <a:gd name="connsiteX92" fmla="*/ 5613532 w 6884912"/>
              <a:gd name="connsiteY92" fmla="*/ 273379 h 1161397"/>
              <a:gd name="connsiteX93" fmla="*/ 5642173 w 6884912"/>
              <a:gd name="connsiteY93" fmla="*/ 266904 h 1161397"/>
              <a:gd name="connsiteX94" fmla="*/ 5756910 w 6884912"/>
              <a:gd name="connsiteY94" fmla="*/ 239211 h 1161397"/>
              <a:gd name="connsiteX95" fmla="*/ 5846667 w 6884912"/>
              <a:gd name="connsiteY95" fmla="*/ 201786 h 1161397"/>
              <a:gd name="connsiteX96" fmla="*/ 5960732 w 6884912"/>
              <a:gd name="connsiteY96" fmla="*/ 220708 h 1161397"/>
              <a:gd name="connsiteX97" fmla="*/ 6029542 w 6884912"/>
              <a:gd name="connsiteY97" fmla="*/ 210339 h 1161397"/>
              <a:gd name="connsiteX98" fmla="*/ 6141123 w 6884912"/>
              <a:gd name="connsiteY98" fmla="*/ 159923 h 1161397"/>
              <a:gd name="connsiteX99" fmla="*/ 6290640 w 6884912"/>
              <a:gd name="connsiteY99" fmla="*/ 167441 h 1161397"/>
              <a:gd name="connsiteX100" fmla="*/ 6322806 w 6884912"/>
              <a:gd name="connsiteY100" fmla="*/ 213293 h 1161397"/>
              <a:gd name="connsiteX101" fmla="*/ 6380420 w 6884912"/>
              <a:gd name="connsiteY101" fmla="*/ 173195 h 1161397"/>
              <a:gd name="connsiteX102" fmla="*/ 6507891 w 6884912"/>
              <a:gd name="connsiteY102" fmla="*/ 118474 h 1161397"/>
              <a:gd name="connsiteX103" fmla="*/ 6571807 w 6884912"/>
              <a:gd name="connsiteY103" fmla="*/ 98636 h 1161397"/>
              <a:gd name="connsiteX104" fmla="*/ 6671880 w 6884912"/>
              <a:gd name="connsiteY104" fmla="*/ 82931 h 1161397"/>
              <a:gd name="connsiteX105" fmla="*/ 6702266 w 6884912"/>
              <a:gd name="connsiteY105" fmla="*/ 75470 h 1161397"/>
              <a:gd name="connsiteX106" fmla="*/ 6845802 w 6884912"/>
              <a:gd name="connsiteY106" fmla="*/ 24496 h 1161397"/>
              <a:gd name="connsiteX107" fmla="*/ 6884912 w 6884912"/>
              <a:gd name="connsiteY107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512111 w 6884912"/>
              <a:gd name="connsiteY7" fmla="*/ 1085599 h 1161397"/>
              <a:gd name="connsiteX8" fmla="*/ 567875 w 6884912"/>
              <a:gd name="connsiteY8" fmla="*/ 1051976 h 1161397"/>
              <a:gd name="connsiteX9" fmla="*/ 601644 w 6884912"/>
              <a:gd name="connsiteY9" fmla="*/ 1003997 h 1161397"/>
              <a:gd name="connsiteX10" fmla="*/ 651408 w 6884912"/>
              <a:gd name="connsiteY10" fmla="*/ 984938 h 1161397"/>
              <a:gd name="connsiteX11" fmla="*/ 673197 w 6884912"/>
              <a:gd name="connsiteY11" fmla="*/ 1010060 h 1161397"/>
              <a:gd name="connsiteX12" fmla="*/ 723108 w 6884912"/>
              <a:gd name="connsiteY12" fmla="*/ 980081 h 1161397"/>
              <a:gd name="connsiteX13" fmla="*/ 797699 w 6884912"/>
              <a:gd name="connsiteY13" fmla="*/ 931362 h 1161397"/>
              <a:gd name="connsiteX14" fmla="*/ 843359 w 6884912"/>
              <a:gd name="connsiteY14" fmla="*/ 910894 h 1161397"/>
              <a:gd name="connsiteX15" fmla="*/ 965215 w 6884912"/>
              <a:gd name="connsiteY15" fmla="*/ 846701 h 1161397"/>
              <a:gd name="connsiteX16" fmla="*/ 1085080 w 6884912"/>
              <a:gd name="connsiteY16" fmla="*/ 776086 h 1161397"/>
              <a:gd name="connsiteX17" fmla="*/ 1131224 w 6884912"/>
              <a:gd name="connsiteY17" fmla="*/ 706160 h 1161397"/>
              <a:gd name="connsiteX18" fmla="*/ 1138051 w 6884912"/>
              <a:gd name="connsiteY18" fmla="*/ 702034 h 1161397"/>
              <a:gd name="connsiteX19" fmla="*/ 1158800 w 6884912"/>
              <a:gd name="connsiteY19" fmla="*/ 700004 h 1161397"/>
              <a:gd name="connsiteX20" fmla="*/ 1166947 w 6884912"/>
              <a:gd name="connsiteY20" fmla="*/ 700762 h 1161397"/>
              <a:gd name="connsiteX21" fmla="*/ 1178135 w 6884912"/>
              <a:gd name="connsiteY21" fmla="*/ 698631 h 1161397"/>
              <a:gd name="connsiteX22" fmla="*/ 1178301 w 6884912"/>
              <a:gd name="connsiteY22" fmla="*/ 698094 h 1161397"/>
              <a:gd name="connsiteX23" fmla="*/ 1188995 w 6884912"/>
              <a:gd name="connsiteY23" fmla="*/ 697048 h 1161397"/>
              <a:gd name="connsiteX24" fmla="*/ 1242716 w 6884912"/>
              <a:gd name="connsiteY24" fmla="*/ 698052 h 1161397"/>
              <a:gd name="connsiteX25" fmla="*/ 1299977 w 6884912"/>
              <a:gd name="connsiteY25" fmla="*/ 639196 h 1161397"/>
              <a:gd name="connsiteX26" fmla="*/ 1326190 w 6884912"/>
              <a:gd name="connsiteY26" fmla="*/ 625955 h 1161397"/>
              <a:gd name="connsiteX27" fmla="*/ 1339600 w 6884912"/>
              <a:gd name="connsiteY27" fmla="*/ 616295 h 1161397"/>
              <a:gd name="connsiteX28" fmla="*/ 1340054 w 6884912"/>
              <a:gd name="connsiteY28" fmla="*/ 614022 h 1161397"/>
              <a:gd name="connsiteX29" fmla="*/ 1391606 w 6884912"/>
              <a:gd name="connsiteY29" fmla="*/ 615229 h 1161397"/>
              <a:gd name="connsiteX30" fmla="*/ 1397565 w 6884912"/>
              <a:gd name="connsiteY30" fmla="*/ 611490 h 1161397"/>
              <a:gd name="connsiteX31" fmla="*/ 1432302 w 6884912"/>
              <a:gd name="connsiteY31" fmla="*/ 617267 h 1161397"/>
              <a:gd name="connsiteX32" fmla="*/ 1449644 w 6884912"/>
              <a:gd name="connsiteY32" fmla="*/ 617591 h 1161397"/>
              <a:gd name="connsiteX33" fmla="*/ 1455793 w 6884912"/>
              <a:gd name="connsiteY33" fmla="*/ 623174 h 1161397"/>
              <a:gd name="connsiteX34" fmla="*/ 1480758 w 6884912"/>
              <a:gd name="connsiteY34" fmla="*/ 620863 h 1161397"/>
              <a:gd name="connsiteX35" fmla="*/ 1483154 w 6884912"/>
              <a:gd name="connsiteY35" fmla="*/ 618527 h 1161397"/>
              <a:gd name="connsiteX36" fmla="*/ 1505495 w 6884912"/>
              <a:gd name="connsiteY36" fmla="*/ 624325 h 1161397"/>
              <a:gd name="connsiteX37" fmla="*/ 1526340 w 6884912"/>
              <a:gd name="connsiteY37" fmla="*/ 638496 h 1161397"/>
              <a:gd name="connsiteX38" fmla="*/ 1731986 w 6884912"/>
              <a:gd name="connsiteY38" fmla="*/ 589682 h 1161397"/>
              <a:gd name="connsiteX39" fmla="*/ 1927935 w 6884912"/>
              <a:gd name="connsiteY39" fmla="*/ 628540 h 1161397"/>
              <a:gd name="connsiteX40" fmla="*/ 2039075 w 6884912"/>
              <a:gd name="connsiteY40" fmla="*/ 599964 h 1161397"/>
              <a:gd name="connsiteX41" fmla="*/ 2066980 w 6884912"/>
              <a:gd name="connsiteY41" fmla="*/ 550413 h 1161397"/>
              <a:gd name="connsiteX42" fmla="*/ 2352236 w 6884912"/>
              <a:gd name="connsiteY42" fmla="*/ 519602 h 1161397"/>
              <a:gd name="connsiteX43" fmla="*/ 2420791 w 6884912"/>
              <a:gd name="connsiteY43" fmla="*/ 492826 h 1161397"/>
              <a:gd name="connsiteX44" fmla="*/ 2489932 w 6884912"/>
              <a:gd name="connsiteY44" fmla="*/ 507864 h 1161397"/>
              <a:gd name="connsiteX45" fmla="*/ 2512917 w 6884912"/>
              <a:gd name="connsiteY45" fmla="*/ 489127 h 1161397"/>
              <a:gd name="connsiteX46" fmla="*/ 2516783 w 6884912"/>
              <a:gd name="connsiteY46" fmla="*/ 485473 h 1161397"/>
              <a:gd name="connsiteX47" fmla="*/ 2534360 w 6884912"/>
              <a:gd name="connsiteY47" fmla="*/ 480064 h 1161397"/>
              <a:gd name="connsiteX48" fmla="*/ 2536691 w 6884912"/>
              <a:gd name="connsiteY48" fmla="*/ 467018 h 1161397"/>
              <a:gd name="connsiteX49" fmla="*/ 2561265 w 6884912"/>
              <a:gd name="connsiteY49" fmla="*/ 450623 h 1161397"/>
              <a:gd name="connsiteX50" fmla="*/ 2594349 w 6884912"/>
              <a:gd name="connsiteY50" fmla="*/ 443884 h 1161397"/>
              <a:gd name="connsiteX51" fmla="*/ 2754324 w 6884912"/>
              <a:gd name="connsiteY51" fmla="*/ 424766 h 1161397"/>
              <a:gd name="connsiteX52" fmla="*/ 2848470 w 6884912"/>
              <a:gd name="connsiteY52" fmla="*/ 405966 h 1161397"/>
              <a:gd name="connsiteX53" fmla="*/ 2881772 w 6884912"/>
              <a:gd name="connsiteY53" fmla="*/ 387260 h 1161397"/>
              <a:gd name="connsiteX54" fmla="*/ 2929932 w 6884912"/>
              <a:gd name="connsiteY54" fmla="*/ 368912 h 1161397"/>
              <a:gd name="connsiteX55" fmla="*/ 3013020 w 6884912"/>
              <a:gd name="connsiteY55" fmla="*/ 327578 h 1161397"/>
              <a:gd name="connsiteX56" fmla="*/ 3222191 w 6884912"/>
              <a:gd name="connsiteY56" fmla="*/ 307887 h 1161397"/>
              <a:gd name="connsiteX57" fmla="*/ 3227953 w 6884912"/>
              <a:gd name="connsiteY57" fmla="*/ 297650 h 1161397"/>
              <a:gd name="connsiteX58" fmla="*/ 3510042 w 6884912"/>
              <a:gd name="connsiteY58" fmla="*/ 311820 h 1161397"/>
              <a:gd name="connsiteX59" fmla="*/ 3626773 w 6884912"/>
              <a:gd name="connsiteY59" fmla="*/ 290452 h 1161397"/>
              <a:gd name="connsiteX60" fmla="*/ 3666217 w 6884912"/>
              <a:gd name="connsiteY60" fmla="*/ 273255 h 1161397"/>
              <a:gd name="connsiteX61" fmla="*/ 3732427 w 6884912"/>
              <a:gd name="connsiteY61" fmla="*/ 245039 h 1161397"/>
              <a:gd name="connsiteX62" fmla="*/ 3777022 w 6884912"/>
              <a:gd name="connsiteY62" fmla="*/ 200276 h 1161397"/>
              <a:gd name="connsiteX63" fmla="*/ 3791246 w 6884912"/>
              <a:gd name="connsiteY63" fmla="*/ 189996 h 1161397"/>
              <a:gd name="connsiteX64" fmla="*/ 3819864 w 6884912"/>
              <a:gd name="connsiteY64" fmla="*/ 194605 h 1161397"/>
              <a:gd name="connsiteX65" fmla="*/ 3830398 w 6884912"/>
              <a:gd name="connsiteY65" fmla="*/ 188383 h 1161397"/>
              <a:gd name="connsiteX66" fmla="*/ 3834360 w 6884912"/>
              <a:gd name="connsiteY66" fmla="*/ 188992 h 1161397"/>
              <a:gd name="connsiteX67" fmla="*/ 3843715 w 6884912"/>
              <a:gd name="connsiteY67" fmla="*/ 188752 h 1161397"/>
              <a:gd name="connsiteX68" fmla="*/ 3842609 w 6884912"/>
              <a:gd name="connsiteY68" fmla="*/ 197386 h 1161397"/>
              <a:gd name="connsiteX69" fmla="*/ 3853961 w 6884912"/>
              <a:gd name="connsiteY69" fmla="*/ 213380 h 1161397"/>
              <a:gd name="connsiteX70" fmla="*/ 3907640 w 6884912"/>
              <a:gd name="connsiteY70" fmla="*/ 207568 h 1161397"/>
              <a:gd name="connsiteX71" fmla="*/ 3910449 w 6884912"/>
              <a:gd name="connsiteY71" fmla="*/ 197808 h 1161397"/>
              <a:gd name="connsiteX72" fmla="*/ 3917197 w 6884912"/>
              <a:gd name="connsiteY72" fmla="*/ 196121 h 1161397"/>
              <a:gd name="connsiteX73" fmla="*/ 3922400 w 6884912"/>
              <a:gd name="connsiteY73" fmla="*/ 205056 h 1161397"/>
              <a:gd name="connsiteX74" fmla="*/ 4013061 w 6884912"/>
              <a:gd name="connsiteY74" fmla="*/ 224874 h 1161397"/>
              <a:gd name="connsiteX75" fmla="*/ 4220717 w 6884912"/>
              <a:gd name="connsiteY75" fmla="*/ 192946 h 1161397"/>
              <a:gd name="connsiteX76" fmla="*/ 4228802 w 6884912"/>
              <a:gd name="connsiteY76" fmla="*/ 201468 h 1161397"/>
              <a:gd name="connsiteX77" fmla="*/ 4289361 w 6884912"/>
              <a:gd name="connsiteY77" fmla="*/ 196642 h 1161397"/>
              <a:gd name="connsiteX78" fmla="*/ 4498913 w 6884912"/>
              <a:gd name="connsiteY78" fmla="*/ 118915 h 1161397"/>
              <a:gd name="connsiteX79" fmla="*/ 4617330 w 6884912"/>
              <a:gd name="connsiteY79" fmla="*/ 111163 h 1161397"/>
              <a:gd name="connsiteX80" fmla="*/ 4659778 w 6884912"/>
              <a:gd name="connsiteY80" fmla="*/ 118219 h 1161397"/>
              <a:gd name="connsiteX81" fmla="*/ 4730870 w 6884912"/>
              <a:gd name="connsiteY81" fmla="*/ 129432 h 1161397"/>
              <a:gd name="connsiteX82" fmla="*/ 4844073 w 6884912"/>
              <a:gd name="connsiteY82" fmla="*/ 161768 h 1161397"/>
              <a:gd name="connsiteX83" fmla="*/ 4856454 w 6884912"/>
              <a:gd name="connsiteY83" fmla="*/ 130488 h 1161397"/>
              <a:gd name="connsiteX84" fmla="*/ 4920038 w 6884912"/>
              <a:gd name="connsiteY84" fmla="*/ 140418 h 1161397"/>
              <a:gd name="connsiteX85" fmla="*/ 5016639 w 6884912"/>
              <a:gd name="connsiteY85" fmla="*/ 158905 h 1161397"/>
              <a:gd name="connsiteX86" fmla="*/ 5072009 w 6884912"/>
              <a:gd name="connsiteY86" fmla="*/ 161502 h 1161397"/>
              <a:gd name="connsiteX87" fmla="*/ 5223626 w 6884912"/>
              <a:gd name="connsiteY87" fmla="*/ 177356 h 1161397"/>
              <a:gd name="connsiteX88" fmla="*/ 5375773 w 6884912"/>
              <a:gd name="connsiteY88" fmla="*/ 199913 h 1161397"/>
              <a:gd name="connsiteX89" fmla="*/ 5467502 w 6884912"/>
              <a:gd name="connsiteY89" fmla="*/ 250963 h 1161397"/>
              <a:gd name="connsiteX90" fmla="*/ 5592395 w 6884912"/>
              <a:gd name="connsiteY90" fmla="*/ 265434 h 1161397"/>
              <a:gd name="connsiteX91" fmla="*/ 5613532 w 6884912"/>
              <a:gd name="connsiteY91" fmla="*/ 273379 h 1161397"/>
              <a:gd name="connsiteX92" fmla="*/ 5642173 w 6884912"/>
              <a:gd name="connsiteY92" fmla="*/ 266904 h 1161397"/>
              <a:gd name="connsiteX93" fmla="*/ 5756910 w 6884912"/>
              <a:gd name="connsiteY93" fmla="*/ 239211 h 1161397"/>
              <a:gd name="connsiteX94" fmla="*/ 5846667 w 6884912"/>
              <a:gd name="connsiteY94" fmla="*/ 201786 h 1161397"/>
              <a:gd name="connsiteX95" fmla="*/ 5960732 w 6884912"/>
              <a:gd name="connsiteY95" fmla="*/ 220708 h 1161397"/>
              <a:gd name="connsiteX96" fmla="*/ 6029542 w 6884912"/>
              <a:gd name="connsiteY96" fmla="*/ 210339 h 1161397"/>
              <a:gd name="connsiteX97" fmla="*/ 6141123 w 6884912"/>
              <a:gd name="connsiteY97" fmla="*/ 159923 h 1161397"/>
              <a:gd name="connsiteX98" fmla="*/ 6290640 w 6884912"/>
              <a:gd name="connsiteY98" fmla="*/ 167441 h 1161397"/>
              <a:gd name="connsiteX99" fmla="*/ 6322806 w 6884912"/>
              <a:gd name="connsiteY99" fmla="*/ 213293 h 1161397"/>
              <a:gd name="connsiteX100" fmla="*/ 6380420 w 6884912"/>
              <a:gd name="connsiteY100" fmla="*/ 173195 h 1161397"/>
              <a:gd name="connsiteX101" fmla="*/ 6507891 w 6884912"/>
              <a:gd name="connsiteY101" fmla="*/ 118474 h 1161397"/>
              <a:gd name="connsiteX102" fmla="*/ 6571807 w 6884912"/>
              <a:gd name="connsiteY102" fmla="*/ 98636 h 1161397"/>
              <a:gd name="connsiteX103" fmla="*/ 6671880 w 6884912"/>
              <a:gd name="connsiteY103" fmla="*/ 82931 h 1161397"/>
              <a:gd name="connsiteX104" fmla="*/ 6702266 w 6884912"/>
              <a:gd name="connsiteY104" fmla="*/ 75470 h 1161397"/>
              <a:gd name="connsiteX105" fmla="*/ 6845802 w 6884912"/>
              <a:gd name="connsiteY105" fmla="*/ 24496 h 1161397"/>
              <a:gd name="connsiteX106" fmla="*/ 6884912 w 6884912"/>
              <a:gd name="connsiteY106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567875 w 6884912"/>
              <a:gd name="connsiteY7" fmla="*/ 1051976 h 1161397"/>
              <a:gd name="connsiteX8" fmla="*/ 601644 w 6884912"/>
              <a:gd name="connsiteY8" fmla="*/ 1003997 h 1161397"/>
              <a:gd name="connsiteX9" fmla="*/ 651408 w 6884912"/>
              <a:gd name="connsiteY9" fmla="*/ 984938 h 1161397"/>
              <a:gd name="connsiteX10" fmla="*/ 673197 w 6884912"/>
              <a:gd name="connsiteY10" fmla="*/ 1010060 h 1161397"/>
              <a:gd name="connsiteX11" fmla="*/ 723108 w 6884912"/>
              <a:gd name="connsiteY11" fmla="*/ 980081 h 1161397"/>
              <a:gd name="connsiteX12" fmla="*/ 797699 w 6884912"/>
              <a:gd name="connsiteY12" fmla="*/ 931362 h 1161397"/>
              <a:gd name="connsiteX13" fmla="*/ 843359 w 6884912"/>
              <a:gd name="connsiteY13" fmla="*/ 910894 h 1161397"/>
              <a:gd name="connsiteX14" fmla="*/ 965215 w 6884912"/>
              <a:gd name="connsiteY14" fmla="*/ 846701 h 1161397"/>
              <a:gd name="connsiteX15" fmla="*/ 1085080 w 6884912"/>
              <a:gd name="connsiteY15" fmla="*/ 776086 h 1161397"/>
              <a:gd name="connsiteX16" fmla="*/ 1131224 w 6884912"/>
              <a:gd name="connsiteY16" fmla="*/ 706160 h 1161397"/>
              <a:gd name="connsiteX17" fmla="*/ 1138051 w 6884912"/>
              <a:gd name="connsiteY17" fmla="*/ 702034 h 1161397"/>
              <a:gd name="connsiteX18" fmla="*/ 1158800 w 6884912"/>
              <a:gd name="connsiteY18" fmla="*/ 700004 h 1161397"/>
              <a:gd name="connsiteX19" fmla="*/ 1166947 w 6884912"/>
              <a:gd name="connsiteY19" fmla="*/ 700762 h 1161397"/>
              <a:gd name="connsiteX20" fmla="*/ 1178135 w 6884912"/>
              <a:gd name="connsiteY20" fmla="*/ 698631 h 1161397"/>
              <a:gd name="connsiteX21" fmla="*/ 1178301 w 6884912"/>
              <a:gd name="connsiteY21" fmla="*/ 698094 h 1161397"/>
              <a:gd name="connsiteX22" fmla="*/ 1188995 w 6884912"/>
              <a:gd name="connsiteY22" fmla="*/ 697048 h 1161397"/>
              <a:gd name="connsiteX23" fmla="*/ 1242716 w 6884912"/>
              <a:gd name="connsiteY23" fmla="*/ 698052 h 1161397"/>
              <a:gd name="connsiteX24" fmla="*/ 1299977 w 6884912"/>
              <a:gd name="connsiteY24" fmla="*/ 639196 h 1161397"/>
              <a:gd name="connsiteX25" fmla="*/ 1326190 w 6884912"/>
              <a:gd name="connsiteY25" fmla="*/ 625955 h 1161397"/>
              <a:gd name="connsiteX26" fmla="*/ 1339600 w 6884912"/>
              <a:gd name="connsiteY26" fmla="*/ 616295 h 1161397"/>
              <a:gd name="connsiteX27" fmla="*/ 1340054 w 6884912"/>
              <a:gd name="connsiteY27" fmla="*/ 614022 h 1161397"/>
              <a:gd name="connsiteX28" fmla="*/ 1391606 w 6884912"/>
              <a:gd name="connsiteY28" fmla="*/ 615229 h 1161397"/>
              <a:gd name="connsiteX29" fmla="*/ 1397565 w 6884912"/>
              <a:gd name="connsiteY29" fmla="*/ 611490 h 1161397"/>
              <a:gd name="connsiteX30" fmla="*/ 1432302 w 6884912"/>
              <a:gd name="connsiteY30" fmla="*/ 617267 h 1161397"/>
              <a:gd name="connsiteX31" fmla="*/ 1449644 w 6884912"/>
              <a:gd name="connsiteY31" fmla="*/ 617591 h 1161397"/>
              <a:gd name="connsiteX32" fmla="*/ 1455793 w 6884912"/>
              <a:gd name="connsiteY32" fmla="*/ 623174 h 1161397"/>
              <a:gd name="connsiteX33" fmla="*/ 1480758 w 6884912"/>
              <a:gd name="connsiteY33" fmla="*/ 620863 h 1161397"/>
              <a:gd name="connsiteX34" fmla="*/ 1483154 w 6884912"/>
              <a:gd name="connsiteY34" fmla="*/ 618527 h 1161397"/>
              <a:gd name="connsiteX35" fmla="*/ 1505495 w 6884912"/>
              <a:gd name="connsiteY35" fmla="*/ 624325 h 1161397"/>
              <a:gd name="connsiteX36" fmla="*/ 1526340 w 6884912"/>
              <a:gd name="connsiteY36" fmla="*/ 638496 h 1161397"/>
              <a:gd name="connsiteX37" fmla="*/ 1731986 w 6884912"/>
              <a:gd name="connsiteY37" fmla="*/ 589682 h 1161397"/>
              <a:gd name="connsiteX38" fmla="*/ 1927935 w 6884912"/>
              <a:gd name="connsiteY38" fmla="*/ 628540 h 1161397"/>
              <a:gd name="connsiteX39" fmla="*/ 2039075 w 6884912"/>
              <a:gd name="connsiteY39" fmla="*/ 599964 h 1161397"/>
              <a:gd name="connsiteX40" fmla="*/ 2066980 w 6884912"/>
              <a:gd name="connsiteY40" fmla="*/ 550413 h 1161397"/>
              <a:gd name="connsiteX41" fmla="*/ 2352236 w 6884912"/>
              <a:gd name="connsiteY41" fmla="*/ 519602 h 1161397"/>
              <a:gd name="connsiteX42" fmla="*/ 2420791 w 6884912"/>
              <a:gd name="connsiteY42" fmla="*/ 492826 h 1161397"/>
              <a:gd name="connsiteX43" fmla="*/ 2489932 w 6884912"/>
              <a:gd name="connsiteY43" fmla="*/ 507864 h 1161397"/>
              <a:gd name="connsiteX44" fmla="*/ 2512917 w 6884912"/>
              <a:gd name="connsiteY44" fmla="*/ 489127 h 1161397"/>
              <a:gd name="connsiteX45" fmla="*/ 2516783 w 6884912"/>
              <a:gd name="connsiteY45" fmla="*/ 485473 h 1161397"/>
              <a:gd name="connsiteX46" fmla="*/ 2534360 w 6884912"/>
              <a:gd name="connsiteY46" fmla="*/ 480064 h 1161397"/>
              <a:gd name="connsiteX47" fmla="*/ 2536691 w 6884912"/>
              <a:gd name="connsiteY47" fmla="*/ 467018 h 1161397"/>
              <a:gd name="connsiteX48" fmla="*/ 2561265 w 6884912"/>
              <a:gd name="connsiteY48" fmla="*/ 450623 h 1161397"/>
              <a:gd name="connsiteX49" fmla="*/ 2594349 w 6884912"/>
              <a:gd name="connsiteY49" fmla="*/ 443884 h 1161397"/>
              <a:gd name="connsiteX50" fmla="*/ 2754324 w 6884912"/>
              <a:gd name="connsiteY50" fmla="*/ 424766 h 1161397"/>
              <a:gd name="connsiteX51" fmla="*/ 2848470 w 6884912"/>
              <a:gd name="connsiteY51" fmla="*/ 405966 h 1161397"/>
              <a:gd name="connsiteX52" fmla="*/ 2881772 w 6884912"/>
              <a:gd name="connsiteY52" fmla="*/ 387260 h 1161397"/>
              <a:gd name="connsiteX53" fmla="*/ 2929932 w 6884912"/>
              <a:gd name="connsiteY53" fmla="*/ 368912 h 1161397"/>
              <a:gd name="connsiteX54" fmla="*/ 3013020 w 6884912"/>
              <a:gd name="connsiteY54" fmla="*/ 327578 h 1161397"/>
              <a:gd name="connsiteX55" fmla="*/ 3222191 w 6884912"/>
              <a:gd name="connsiteY55" fmla="*/ 307887 h 1161397"/>
              <a:gd name="connsiteX56" fmla="*/ 3227953 w 6884912"/>
              <a:gd name="connsiteY56" fmla="*/ 297650 h 1161397"/>
              <a:gd name="connsiteX57" fmla="*/ 3510042 w 6884912"/>
              <a:gd name="connsiteY57" fmla="*/ 311820 h 1161397"/>
              <a:gd name="connsiteX58" fmla="*/ 3626773 w 6884912"/>
              <a:gd name="connsiteY58" fmla="*/ 290452 h 1161397"/>
              <a:gd name="connsiteX59" fmla="*/ 3666217 w 6884912"/>
              <a:gd name="connsiteY59" fmla="*/ 273255 h 1161397"/>
              <a:gd name="connsiteX60" fmla="*/ 3732427 w 6884912"/>
              <a:gd name="connsiteY60" fmla="*/ 245039 h 1161397"/>
              <a:gd name="connsiteX61" fmla="*/ 3777022 w 6884912"/>
              <a:gd name="connsiteY61" fmla="*/ 200276 h 1161397"/>
              <a:gd name="connsiteX62" fmla="*/ 3791246 w 6884912"/>
              <a:gd name="connsiteY62" fmla="*/ 189996 h 1161397"/>
              <a:gd name="connsiteX63" fmla="*/ 3819864 w 6884912"/>
              <a:gd name="connsiteY63" fmla="*/ 194605 h 1161397"/>
              <a:gd name="connsiteX64" fmla="*/ 3830398 w 6884912"/>
              <a:gd name="connsiteY64" fmla="*/ 188383 h 1161397"/>
              <a:gd name="connsiteX65" fmla="*/ 3834360 w 6884912"/>
              <a:gd name="connsiteY65" fmla="*/ 188992 h 1161397"/>
              <a:gd name="connsiteX66" fmla="*/ 3843715 w 6884912"/>
              <a:gd name="connsiteY66" fmla="*/ 188752 h 1161397"/>
              <a:gd name="connsiteX67" fmla="*/ 3842609 w 6884912"/>
              <a:gd name="connsiteY67" fmla="*/ 197386 h 1161397"/>
              <a:gd name="connsiteX68" fmla="*/ 3853961 w 6884912"/>
              <a:gd name="connsiteY68" fmla="*/ 213380 h 1161397"/>
              <a:gd name="connsiteX69" fmla="*/ 3907640 w 6884912"/>
              <a:gd name="connsiteY69" fmla="*/ 207568 h 1161397"/>
              <a:gd name="connsiteX70" fmla="*/ 3910449 w 6884912"/>
              <a:gd name="connsiteY70" fmla="*/ 197808 h 1161397"/>
              <a:gd name="connsiteX71" fmla="*/ 3917197 w 6884912"/>
              <a:gd name="connsiteY71" fmla="*/ 196121 h 1161397"/>
              <a:gd name="connsiteX72" fmla="*/ 3922400 w 6884912"/>
              <a:gd name="connsiteY72" fmla="*/ 205056 h 1161397"/>
              <a:gd name="connsiteX73" fmla="*/ 4013061 w 6884912"/>
              <a:gd name="connsiteY73" fmla="*/ 224874 h 1161397"/>
              <a:gd name="connsiteX74" fmla="*/ 4220717 w 6884912"/>
              <a:gd name="connsiteY74" fmla="*/ 192946 h 1161397"/>
              <a:gd name="connsiteX75" fmla="*/ 4228802 w 6884912"/>
              <a:gd name="connsiteY75" fmla="*/ 201468 h 1161397"/>
              <a:gd name="connsiteX76" fmla="*/ 4289361 w 6884912"/>
              <a:gd name="connsiteY76" fmla="*/ 196642 h 1161397"/>
              <a:gd name="connsiteX77" fmla="*/ 4498913 w 6884912"/>
              <a:gd name="connsiteY77" fmla="*/ 118915 h 1161397"/>
              <a:gd name="connsiteX78" fmla="*/ 4617330 w 6884912"/>
              <a:gd name="connsiteY78" fmla="*/ 111163 h 1161397"/>
              <a:gd name="connsiteX79" fmla="*/ 4659778 w 6884912"/>
              <a:gd name="connsiteY79" fmla="*/ 118219 h 1161397"/>
              <a:gd name="connsiteX80" fmla="*/ 4730870 w 6884912"/>
              <a:gd name="connsiteY80" fmla="*/ 129432 h 1161397"/>
              <a:gd name="connsiteX81" fmla="*/ 4844073 w 6884912"/>
              <a:gd name="connsiteY81" fmla="*/ 161768 h 1161397"/>
              <a:gd name="connsiteX82" fmla="*/ 4856454 w 6884912"/>
              <a:gd name="connsiteY82" fmla="*/ 130488 h 1161397"/>
              <a:gd name="connsiteX83" fmla="*/ 4920038 w 6884912"/>
              <a:gd name="connsiteY83" fmla="*/ 140418 h 1161397"/>
              <a:gd name="connsiteX84" fmla="*/ 5016639 w 6884912"/>
              <a:gd name="connsiteY84" fmla="*/ 158905 h 1161397"/>
              <a:gd name="connsiteX85" fmla="*/ 5072009 w 6884912"/>
              <a:gd name="connsiteY85" fmla="*/ 161502 h 1161397"/>
              <a:gd name="connsiteX86" fmla="*/ 5223626 w 6884912"/>
              <a:gd name="connsiteY86" fmla="*/ 177356 h 1161397"/>
              <a:gd name="connsiteX87" fmla="*/ 5375773 w 6884912"/>
              <a:gd name="connsiteY87" fmla="*/ 199913 h 1161397"/>
              <a:gd name="connsiteX88" fmla="*/ 5467502 w 6884912"/>
              <a:gd name="connsiteY88" fmla="*/ 250963 h 1161397"/>
              <a:gd name="connsiteX89" fmla="*/ 5592395 w 6884912"/>
              <a:gd name="connsiteY89" fmla="*/ 265434 h 1161397"/>
              <a:gd name="connsiteX90" fmla="*/ 5613532 w 6884912"/>
              <a:gd name="connsiteY90" fmla="*/ 273379 h 1161397"/>
              <a:gd name="connsiteX91" fmla="*/ 5642173 w 6884912"/>
              <a:gd name="connsiteY91" fmla="*/ 266904 h 1161397"/>
              <a:gd name="connsiteX92" fmla="*/ 5756910 w 6884912"/>
              <a:gd name="connsiteY92" fmla="*/ 239211 h 1161397"/>
              <a:gd name="connsiteX93" fmla="*/ 5846667 w 6884912"/>
              <a:gd name="connsiteY93" fmla="*/ 201786 h 1161397"/>
              <a:gd name="connsiteX94" fmla="*/ 5960732 w 6884912"/>
              <a:gd name="connsiteY94" fmla="*/ 220708 h 1161397"/>
              <a:gd name="connsiteX95" fmla="*/ 6029542 w 6884912"/>
              <a:gd name="connsiteY95" fmla="*/ 210339 h 1161397"/>
              <a:gd name="connsiteX96" fmla="*/ 6141123 w 6884912"/>
              <a:gd name="connsiteY96" fmla="*/ 159923 h 1161397"/>
              <a:gd name="connsiteX97" fmla="*/ 6290640 w 6884912"/>
              <a:gd name="connsiteY97" fmla="*/ 167441 h 1161397"/>
              <a:gd name="connsiteX98" fmla="*/ 6322806 w 6884912"/>
              <a:gd name="connsiteY98" fmla="*/ 213293 h 1161397"/>
              <a:gd name="connsiteX99" fmla="*/ 6380420 w 6884912"/>
              <a:gd name="connsiteY99" fmla="*/ 173195 h 1161397"/>
              <a:gd name="connsiteX100" fmla="*/ 6507891 w 6884912"/>
              <a:gd name="connsiteY100" fmla="*/ 118474 h 1161397"/>
              <a:gd name="connsiteX101" fmla="*/ 6571807 w 6884912"/>
              <a:gd name="connsiteY101" fmla="*/ 98636 h 1161397"/>
              <a:gd name="connsiteX102" fmla="*/ 6671880 w 6884912"/>
              <a:gd name="connsiteY102" fmla="*/ 82931 h 1161397"/>
              <a:gd name="connsiteX103" fmla="*/ 6702266 w 6884912"/>
              <a:gd name="connsiteY103" fmla="*/ 75470 h 1161397"/>
              <a:gd name="connsiteX104" fmla="*/ 6845802 w 6884912"/>
              <a:gd name="connsiteY104" fmla="*/ 24496 h 1161397"/>
              <a:gd name="connsiteX105" fmla="*/ 6884912 w 6884912"/>
              <a:gd name="connsiteY105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454970 w 6884912"/>
              <a:gd name="connsiteY7" fmla="*/ 1023343 h 1161397"/>
              <a:gd name="connsiteX8" fmla="*/ 601644 w 6884912"/>
              <a:gd name="connsiteY8" fmla="*/ 1003997 h 1161397"/>
              <a:gd name="connsiteX9" fmla="*/ 651408 w 6884912"/>
              <a:gd name="connsiteY9" fmla="*/ 984938 h 1161397"/>
              <a:gd name="connsiteX10" fmla="*/ 673197 w 6884912"/>
              <a:gd name="connsiteY10" fmla="*/ 1010060 h 1161397"/>
              <a:gd name="connsiteX11" fmla="*/ 723108 w 6884912"/>
              <a:gd name="connsiteY11" fmla="*/ 980081 h 1161397"/>
              <a:gd name="connsiteX12" fmla="*/ 797699 w 6884912"/>
              <a:gd name="connsiteY12" fmla="*/ 931362 h 1161397"/>
              <a:gd name="connsiteX13" fmla="*/ 843359 w 6884912"/>
              <a:gd name="connsiteY13" fmla="*/ 910894 h 1161397"/>
              <a:gd name="connsiteX14" fmla="*/ 965215 w 6884912"/>
              <a:gd name="connsiteY14" fmla="*/ 846701 h 1161397"/>
              <a:gd name="connsiteX15" fmla="*/ 1085080 w 6884912"/>
              <a:gd name="connsiteY15" fmla="*/ 776086 h 1161397"/>
              <a:gd name="connsiteX16" fmla="*/ 1131224 w 6884912"/>
              <a:gd name="connsiteY16" fmla="*/ 706160 h 1161397"/>
              <a:gd name="connsiteX17" fmla="*/ 1138051 w 6884912"/>
              <a:gd name="connsiteY17" fmla="*/ 702034 h 1161397"/>
              <a:gd name="connsiteX18" fmla="*/ 1158800 w 6884912"/>
              <a:gd name="connsiteY18" fmla="*/ 700004 h 1161397"/>
              <a:gd name="connsiteX19" fmla="*/ 1166947 w 6884912"/>
              <a:gd name="connsiteY19" fmla="*/ 700762 h 1161397"/>
              <a:gd name="connsiteX20" fmla="*/ 1178135 w 6884912"/>
              <a:gd name="connsiteY20" fmla="*/ 698631 h 1161397"/>
              <a:gd name="connsiteX21" fmla="*/ 1178301 w 6884912"/>
              <a:gd name="connsiteY21" fmla="*/ 698094 h 1161397"/>
              <a:gd name="connsiteX22" fmla="*/ 1188995 w 6884912"/>
              <a:gd name="connsiteY22" fmla="*/ 697048 h 1161397"/>
              <a:gd name="connsiteX23" fmla="*/ 1242716 w 6884912"/>
              <a:gd name="connsiteY23" fmla="*/ 698052 h 1161397"/>
              <a:gd name="connsiteX24" fmla="*/ 1299977 w 6884912"/>
              <a:gd name="connsiteY24" fmla="*/ 639196 h 1161397"/>
              <a:gd name="connsiteX25" fmla="*/ 1326190 w 6884912"/>
              <a:gd name="connsiteY25" fmla="*/ 625955 h 1161397"/>
              <a:gd name="connsiteX26" fmla="*/ 1339600 w 6884912"/>
              <a:gd name="connsiteY26" fmla="*/ 616295 h 1161397"/>
              <a:gd name="connsiteX27" fmla="*/ 1340054 w 6884912"/>
              <a:gd name="connsiteY27" fmla="*/ 614022 h 1161397"/>
              <a:gd name="connsiteX28" fmla="*/ 1391606 w 6884912"/>
              <a:gd name="connsiteY28" fmla="*/ 615229 h 1161397"/>
              <a:gd name="connsiteX29" fmla="*/ 1397565 w 6884912"/>
              <a:gd name="connsiteY29" fmla="*/ 611490 h 1161397"/>
              <a:gd name="connsiteX30" fmla="*/ 1432302 w 6884912"/>
              <a:gd name="connsiteY30" fmla="*/ 617267 h 1161397"/>
              <a:gd name="connsiteX31" fmla="*/ 1449644 w 6884912"/>
              <a:gd name="connsiteY31" fmla="*/ 617591 h 1161397"/>
              <a:gd name="connsiteX32" fmla="*/ 1455793 w 6884912"/>
              <a:gd name="connsiteY32" fmla="*/ 623174 h 1161397"/>
              <a:gd name="connsiteX33" fmla="*/ 1480758 w 6884912"/>
              <a:gd name="connsiteY33" fmla="*/ 620863 h 1161397"/>
              <a:gd name="connsiteX34" fmla="*/ 1483154 w 6884912"/>
              <a:gd name="connsiteY34" fmla="*/ 618527 h 1161397"/>
              <a:gd name="connsiteX35" fmla="*/ 1505495 w 6884912"/>
              <a:gd name="connsiteY35" fmla="*/ 624325 h 1161397"/>
              <a:gd name="connsiteX36" fmla="*/ 1526340 w 6884912"/>
              <a:gd name="connsiteY36" fmla="*/ 638496 h 1161397"/>
              <a:gd name="connsiteX37" fmla="*/ 1731986 w 6884912"/>
              <a:gd name="connsiteY37" fmla="*/ 589682 h 1161397"/>
              <a:gd name="connsiteX38" fmla="*/ 1927935 w 6884912"/>
              <a:gd name="connsiteY38" fmla="*/ 628540 h 1161397"/>
              <a:gd name="connsiteX39" fmla="*/ 2039075 w 6884912"/>
              <a:gd name="connsiteY39" fmla="*/ 599964 h 1161397"/>
              <a:gd name="connsiteX40" fmla="*/ 2066980 w 6884912"/>
              <a:gd name="connsiteY40" fmla="*/ 550413 h 1161397"/>
              <a:gd name="connsiteX41" fmla="*/ 2352236 w 6884912"/>
              <a:gd name="connsiteY41" fmla="*/ 519602 h 1161397"/>
              <a:gd name="connsiteX42" fmla="*/ 2420791 w 6884912"/>
              <a:gd name="connsiteY42" fmla="*/ 492826 h 1161397"/>
              <a:gd name="connsiteX43" fmla="*/ 2489932 w 6884912"/>
              <a:gd name="connsiteY43" fmla="*/ 507864 h 1161397"/>
              <a:gd name="connsiteX44" fmla="*/ 2512917 w 6884912"/>
              <a:gd name="connsiteY44" fmla="*/ 489127 h 1161397"/>
              <a:gd name="connsiteX45" fmla="*/ 2516783 w 6884912"/>
              <a:gd name="connsiteY45" fmla="*/ 485473 h 1161397"/>
              <a:gd name="connsiteX46" fmla="*/ 2534360 w 6884912"/>
              <a:gd name="connsiteY46" fmla="*/ 480064 h 1161397"/>
              <a:gd name="connsiteX47" fmla="*/ 2536691 w 6884912"/>
              <a:gd name="connsiteY47" fmla="*/ 467018 h 1161397"/>
              <a:gd name="connsiteX48" fmla="*/ 2561265 w 6884912"/>
              <a:gd name="connsiteY48" fmla="*/ 450623 h 1161397"/>
              <a:gd name="connsiteX49" fmla="*/ 2594349 w 6884912"/>
              <a:gd name="connsiteY49" fmla="*/ 443884 h 1161397"/>
              <a:gd name="connsiteX50" fmla="*/ 2754324 w 6884912"/>
              <a:gd name="connsiteY50" fmla="*/ 424766 h 1161397"/>
              <a:gd name="connsiteX51" fmla="*/ 2848470 w 6884912"/>
              <a:gd name="connsiteY51" fmla="*/ 405966 h 1161397"/>
              <a:gd name="connsiteX52" fmla="*/ 2881772 w 6884912"/>
              <a:gd name="connsiteY52" fmla="*/ 387260 h 1161397"/>
              <a:gd name="connsiteX53" fmla="*/ 2929932 w 6884912"/>
              <a:gd name="connsiteY53" fmla="*/ 368912 h 1161397"/>
              <a:gd name="connsiteX54" fmla="*/ 3013020 w 6884912"/>
              <a:gd name="connsiteY54" fmla="*/ 327578 h 1161397"/>
              <a:gd name="connsiteX55" fmla="*/ 3222191 w 6884912"/>
              <a:gd name="connsiteY55" fmla="*/ 307887 h 1161397"/>
              <a:gd name="connsiteX56" fmla="*/ 3227953 w 6884912"/>
              <a:gd name="connsiteY56" fmla="*/ 297650 h 1161397"/>
              <a:gd name="connsiteX57" fmla="*/ 3510042 w 6884912"/>
              <a:gd name="connsiteY57" fmla="*/ 311820 h 1161397"/>
              <a:gd name="connsiteX58" fmla="*/ 3626773 w 6884912"/>
              <a:gd name="connsiteY58" fmla="*/ 290452 h 1161397"/>
              <a:gd name="connsiteX59" fmla="*/ 3666217 w 6884912"/>
              <a:gd name="connsiteY59" fmla="*/ 273255 h 1161397"/>
              <a:gd name="connsiteX60" fmla="*/ 3732427 w 6884912"/>
              <a:gd name="connsiteY60" fmla="*/ 245039 h 1161397"/>
              <a:gd name="connsiteX61" fmla="*/ 3777022 w 6884912"/>
              <a:gd name="connsiteY61" fmla="*/ 200276 h 1161397"/>
              <a:gd name="connsiteX62" fmla="*/ 3791246 w 6884912"/>
              <a:gd name="connsiteY62" fmla="*/ 189996 h 1161397"/>
              <a:gd name="connsiteX63" fmla="*/ 3819864 w 6884912"/>
              <a:gd name="connsiteY63" fmla="*/ 194605 h 1161397"/>
              <a:gd name="connsiteX64" fmla="*/ 3830398 w 6884912"/>
              <a:gd name="connsiteY64" fmla="*/ 188383 h 1161397"/>
              <a:gd name="connsiteX65" fmla="*/ 3834360 w 6884912"/>
              <a:gd name="connsiteY65" fmla="*/ 188992 h 1161397"/>
              <a:gd name="connsiteX66" fmla="*/ 3843715 w 6884912"/>
              <a:gd name="connsiteY66" fmla="*/ 188752 h 1161397"/>
              <a:gd name="connsiteX67" fmla="*/ 3842609 w 6884912"/>
              <a:gd name="connsiteY67" fmla="*/ 197386 h 1161397"/>
              <a:gd name="connsiteX68" fmla="*/ 3853961 w 6884912"/>
              <a:gd name="connsiteY68" fmla="*/ 213380 h 1161397"/>
              <a:gd name="connsiteX69" fmla="*/ 3907640 w 6884912"/>
              <a:gd name="connsiteY69" fmla="*/ 207568 h 1161397"/>
              <a:gd name="connsiteX70" fmla="*/ 3910449 w 6884912"/>
              <a:gd name="connsiteY70" fmla="*/ 197808 h 1161397"/>
              <a:gd name="connsiteX71" fmla="*/ 3917197 w 6884912"/>
              <a:gd name="connsiteY71" fmla="*/ 196121 h 1161397"/>
              <a:gd name="connsiteX72" fmla="*/ 3922400 w 6884912"/>
              <a:gd name="connsiteY72" fmla="*/ 205056 h 1161397"/>
              <a:gd name="connsiteX73" fmla="*/ 4013061 w 6884912"/>
              <a:gd name="connsiteY73" fmla="*/ 224874 h 1161397"/>
              <a:gd name="connsiteX74" fmla="*/ 4220717 w 6884912"/>
              <a:gd name="connsiteY74" fmla="*/ 192946 h 1161397"/>
              <a:gd name="connsiteX75" fmla="*/ 4228802 w 6884912"/>
              <a:gd name="connsiteY75" fmla="*/ 201468 h 1161397"/>
              <a:gd name="connsiteX76" fmla="*/ 4289361 w 6884912"/>
              <a:gd name="connsiteY76" fmla="*/ 196642 h 1161397"/>
              <a:gd name="connsiteX77" fmla="*/ 4498913 w 6884912"/>
              <a:gd name="connsiteY77" fmla="*/ 118915 h 1161397"/>
              <a:gd name="connsiteX78" fmla="*/ 4617330 w 6884912"/>
              <a:gd name="connsiteY78" fmla="*/ 111163 h 1161397"/>
              <a:gd name="connsiteX79" fmla="*/ 4659778 w 6884912"/>
              <a:gd name="connsiteY79" fmla="*/ 118219 h 1161397"/>
              <a:gd name="connsiteX80" fmla="*/ 4730870 w 6884912"/>
              <a:gd name="connsiteY80" fmla="*/ 129432 h 1161397"/>
              <a:gd name="connsiteX81" fmla="*/ 4844073 w 6884912"/>
              <a:gd name="connsiteY81" fmla="*/ 161768 h 1161397"/>
              <a:gd name="connsiteX82" fmla="*/ 4856454 w 6884912"/>
              <a:gd name="connsiteY82" fmla="*/ 130488 h 1161397"/>
              <a:gd name="connsiteX83" fmla="*/ 4920038 w 6884912"/>
              <a:gd name="connsiteY83" fmla="*/ 140418 h 1161397"/>
              <a:gd name="connsiteX84" fmla="*/ 5016639 w 6884912"/>
              <a:gd name="connsiteY84" fmla="*/ 158905 h 1161397"/>
              <a:gd name="connsiteX85" fmla="*/ 5072009 w 6884912"/>
              <a:gd name="connsiteY85" fmla="*/ 161502 h 1161397"/>
              <a:gd name="connsiteX86" fmla="*/ 5223626 w 6884912"/>
              <a:gd name="connsiteY86" fmla="*/ 177356 h 1161397"/>
              <a:gd name="connsiteX87" fmla="*/ 5375773 w 6884912"/>
              <a:gd name="connsiteY87" fmla="*/ 199913 h 1161397"/>
              <a:gd name="connsiteX88" fmla="*/ 5467502 w 6884912"/>
              <a:gd name="connsiteY88" fmla="*/ 250963 h 1161397"/>
              <a:gd name="connsiteX89" fmla="*/ 5592395 w 6884912"/>
              <a:gd name="connsiteY89" fmla="*/ 265434 h 1161397"/>
              <a:gd name="connsiteX90" fmla="*/ 5613532 w 6884912"/>
              <a:gd name="connsiteY90" fmla="*/ 273379 h 1161397"/>
              <a:gd name="connsiteX91" fmla="*/ 5642173 w 6884912"/>
              <a:gd name="connsiteY91" fmla="*/ 266904 h 1161397"/>
              <a:gd name="connsiteX92" fmla="*/ 5756910 w 6884912"/>
              <a:gd name="connsiteY92" fmla="*/ 239211 h 1161397"/>
              <a:gd name="connsiteX93" fmla="*/ 5846667 w 6884912"/>
              <a:gd name="connsiteY93" fmla="*/ 201786 h 1161397"/>
              <a:gd name="connsiteX94" fmla="*/ 5960732 w 6884912"/>
              <a:gd name="connsiteY94" fmla="*/ 220708 h 1161397"/>
              <a:gd name="connsiteX95" fmla="*/ 6029542 w 6884912"/>
              <a:gd name="connsiteY95" fmla="*/ 210339 h 1161397"/>
              <a:gd name="connsiteX96" fmla="*/ 6141123 w 6884912"/>
              <a:gd name="connsiteY96" fmla="*/ 159923 h 1161397"/>
              <a:gd name="connsiteX97" fmla="*/ 6290640 w 6884912"/>
              <a:gd name="connsiteY97" fmla="*/ 167441 h 1161397"/>
              <a:gd name="connsiteX98" fmla="*/ 6322806 w 6884912"/>
              <a:gd name="connsiteY98" fmla="*/ 213293 h 1161397"/>
              <a:gd name="connsiteX99" fmla="*/ 6380420 w 6884912"/>
              <a:gd name="connsiteY99" fmla="*/ 173195 h 1161397"/>
              <a:gd name="connsiteX100" fmla="*/ 6507891 w 6884912"/>
              <a:gd name="connsiteY100" fmla="*/ 118474 h 1161397"/>
              <a:gd name="connsiteX101" fmla="*/ 6571807 w 6884912"/>
              <a:gd name="connsiteY101" fmla="*/ 98636 h 1161397"/>
              <a:gd name="connsiteX102" fmla="*/ 6671880 w 6884912"/>
              <a:gd name="connsiteY102" fmla="*/ 82931 h 1161397"/>
              <a:gd name="connsiteX103" fmla="*/ 6702266 w 6884912"/>
              <a:gd name="connsiteY103" fmla="*/ 75470 h 1161397"/>
              <a:gd name="connsiteX104" fmla="*/ 6845802 w 6884912"/>
              <a:gd name="connsiteY104" fmla="*/ 24496 h 1161397"/>
              <a:gd name="connsiteX105" fmla="*/ 6884912 w 6884912"/>
              <a:gd name="connsiteY105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213420 w 6884912"/>
              <a:gd name="connsiteY6" fmla="*/ 1056868 h 1161397"/>
              <a:gd name="connsiteX7" fmla="*/ 454970 w 6884912"/>
              <a:gd name="connsiteY7" fmla="*/ 1023343 h 1161397"/>
              <a:gd name="connsiteX8" fmla="*/ 601644 w 6884912"/>
              <a:gd name="connsiteY8" fmla="*/ 1003997 h 1161397"/>
              <a:gd name="connsiteX9" fmla="*/ 651408 w 6884912"/>
              <a:gd name="connsiteY9" fmla="*/ 984938 h 1161397"/>
              <a:gd name="connsiteX10" fmla="*/ 673197 w 6884912"/>
              <a:gd name="connsiteY10" fmla="*/ 1010060 h 1161397"/>
              <a:gd name="connsiteX11" fmla="*/ 723108 w 6884912"/>
              <a:gd name="connsiteY11" fmla="*/ 980081 h 1161397"/>
              <a:gd name="connsiteX12" fmla="*/ 797699 w 6884912"/>
              <a:gd name="connsiteY12" fmla="*/ 931362 h 1161397"/>
              <a:gd name="connsiteX13" fmla="*/ 843359 w 6884912"/>
              <a:gd name="connsiteY13" fmla="*/ 910894 h 1161397"/>
              <a:gd name="connsiteX14" fmla="*/ 965215 w 6884912"/>
              <a:gd name="connsiteY14" fmla="*/ 846701 h 1161397"/>
              <a:gd name="connsiteX15" fmla="*/ 1085080 w 6884912"/>
              <a:gd name="connsiteY15" fmla="*/ 776086 h 1161397"/>
              <a:gd name="connsiteX16" fmla="*/ 1131224 w 6884912"/>
              <a:gd name="connsiteY16" fmla="*/ 706160 h 1161397"/>
              <a:gd name="connsiteX17" fmla="*/ 1138051 w 6884912"/>
              <a:gd name="connsiteY17" fmla="*/ 702034 h 1161397"/>
              <a:gd name="connsiteX18" fmla="*/ 1158800 w 6884912"/>
              <a:gd name="connsiteY18" fmla="*/ 700004 h 1161397"/>
              <a:gd name="connsiteX19" fmla="*/ 1166947 w 6884912"/>
              <a:gd name="connsiteY19" fmla="*/ 700762 h 1161397"/>
              <a:gd name="connsiteX20" fmla="*/ 1178135 w 6884912"/>
              <a:gd name="connsiteY20" fmla="*/ 698631 h 1161397"/>
              <a:gd name="connsiteX21" fmla="*/ 1178301 w 6884912"/>
              <a:gd name="connsiteY21" fmla="*/ 698094 h 1161397"/>
              <a:gd name="connsiteX22" fmla="*/ 1188995 w 6884912"/>
              <a:gd name="connsiteY22" fmla="*/ 697048 h 1161397"/>
              <a:gd name="connsiteX23" fmla="*/ 1242716 w 6884912"/>
              <a:gd name="connsiteY23" fmla="*/ 698052 h 1161397"/>
              <a:gd name="connsiteX24" fmla="*/ 1299977 w 6884912"/>
              <a:gd name="connsiteY24" fmla="*/ 639196 h 1161397"/>
              <a:gd name="connsiteX25" fmla="*/ 1326190 w 6884912"/>
              <a:gd name="connsiteY25" fmla="*/ 625955 h 1161397"/>
              <a:gd name="connsiteX26" fmla="*/ 1339600 w 6884912"/>
              <a:gd name="connsiteY26" fmla="*/ 616295 h 1161397"/>
              <a:gd name="connsiteX27" fmla="*/ 1340054 w 6884912"/>
              <a:gd name="connsiteY27" fmla="*/ 614022 h 1161397"/>
              <a:gd name="connsiteX28" fmla="*/ 1391606 w 6884912"/>
              <a:gd name="connsiteY28" fmla="*/ 615229 h 1161397"/>
              <a:gd name="connsiteX29" fmla="*/ 1397565 w 6884912"/>
              <a:gd name="connsiteY29" fmla="*/ 611490 h 1161397"/>
              <a:gd name="connsiteX30" fmla="*/ 1432302 w 6884912"/>
              <a:gd name="connsiteY30" fmla="*/ 617267 h 1161397"/>
              <a:gd name="connsiteX31" fmla="*/ 1449644 w 6884912"/>
              <a:gd name="connsiteY31" fmla="*/ 617591 h 1161397"/>
              <a:gd name="connsiteX32" fmla="*/ 1455793 w 6884912"/>
              <a:gd name="connsiteY32" fmla="*/ 623174 h 1161397"/>
              <a:gd name="connsiteX33" fmla="*/ 1480758 w 6884912"/>
              <a:gd name="connsiteY33" fmla="*/ 620863 h 1161397"/>
              <a:gd name="connsiteX34" fmla="*/ 1483154 w 6884912"/>
              <a:gd name="connsiteY34" fmla="*/ 618527 h 1161397"/>
              <a:gd name="connsiteX35" fmla="*/ 1505495 w 6884912"/>
              <a:gd name="connsiteY35" fmla="*/ 624325 h 1161397"/>
              <a:gd name="connsiteX36" fmla="*/ 1526340 w 6884912"/>
              <a:gd name="connsiteY36" fmla="*/ 638496 h 1161397"/>
              <a:gd name="connsiteX37" fmla="*/ 1731986 w 6884912"/>
              <a:gd name="connsiteY37" fmla="*/ 589682 h 1161397"/>
              <a:gd name="connsiteX38" fmla="*/ 1927935 w 6884912"/>
              <a:gd name="connsiteY38" fmla="*/ 628540 h 1161397"/>
              <a:gd name="connsiteX39" fmla="*/ 2039075 w 6884912"/>
              <a:gd name="connsiteY39" fmla="*/ 599964 h 1161397"/>
              <a:gd name="connsiteX40" fmla="*/ 2066980 w 6884912"/>
              <a:gd name="connsiteY40" fmla="*/ 550413 h 1161397"/>
              <a:gd name="connsiteX41" fmla="*/ 2352236 w 6884912"/>
              <a:gd name="connsiteY41" fmla="*/ 519602 h 1161397"/>
              <a:gd name="connsiteX42" fmla="*/ 2420791 w 6884912"/>
              <a:gd name="connsiteY42" fmla="*/ 492826 h 1161397"/>
              <a:gd name="connsiteX43" fmla="*/ 2489932 w 6884912"/>
              <a:gd name="connsiteY43" fmla="*/ 507864 h 1161397"/>
              <a:gd name="connsiteX44" fmla="*/ 2512917 w 6884912"/>
              <a:gd name="connsiteY44" fmla="*/ 489127 h 1161397"/>
              <a:gd name="connsiteX45" fmla="*/ 2516783 w 6884912"/>
              <a:gd name="connsiteY45" fmla="*/ 485473 h 1161397"/>
              <a:gd name="connsiteX46" fmla="*/ 2534360 w 6884912"/>
              <a:gd name="connsiteY46" fmla="*/ 480064 h 1161397"/>
              <a:gd name="connsiteX47" fmla="*/ 2536691 w 6884912"/>
              <a:gd name="connsiteY47" fmla="*/ 467018 h 1161397"/>
              <a:gd name="connsiteX48" fmla="*/ 2561265 w 6884912"/>
              <a:gd name="connsiteY48" fmla="*/ 450623 h 1161397"/>
              <a:gd name="connsiteX49" fmla="*/ 2594349 w 6884912"/>
              <a:gd name="connsiteY49" fmla="*/ 443884 h 1161397"/>
              <a:gd name="connsiteX50" fmla="*/ 2754324 w 6884912"/>
              <a:gd name="connsiteY50" fmla="*/ 424766 h 1161397"/>
              <a:gd name="connsiteX51" fmla="*/ 2848470 w 6884912"/>
              <a:gd name="connsiteY51" fmla="*/ 405966 h 1161397"/>
              <a:gd name="connsiteX52" fmla="*/ 2881772 w 6884912"/>
              <a:gd name="connsiteY52" fmla="*/ 387260 h 1161397"/>
              <a:gd name="connsiteX53" fmla="*/ 2929932 w 6884912"/>
              <a:gd name="connsiteY53" fmla="*/ 368912 h 1161397"/>
              <a:gd name="connsiteX54" fmla="*/ 3013020 w 6884912"/>
              <a:gd name="connsiteY54" fmla="*/ 327578 h 1161397"/>
              <a:gd name="connsiteX55" fmla="*/ 3222191 w 6884912"/>
              <a:gd name="connsiteY55" fmla="*/ 307887 h 1161397"/>
              <a:gd name="connsiteX56" fmla="*/ 3227953 w 6884912"/>
              <a:gd name="connsiteY56" fmla="*/ 297650 h 1161397"/>
              <a:gd name="connsiteX57" fmla="*/ 3510042 w 6884912"/>
              <a:gd name="connsiteY57" fmla="*/ 311820 h 1161397"/>
              <a:gd name="connsiteX58" fmla="*/ 3626773 w 6884912"/>
              <a:gd name="connsiteY58" fmla="*/ 290452 h 1161397"/>
              <a:gd name="connsiteX59" fmla="*/ 3666217 w 6884912"/>
              <a:gd name="connsiteY59" fmla="*/ 273255 h 1161397"/>
              <a:gd name="connsiteX60" fmla="*/ 3732427 w 6884912"/>
              <a:gd name="connsiteY60" fmla="*/ 245039 h 1161397"/>
              <a:gd name="connsiteX61" fmla="*/ 3777022 w 6884912"/>
              <a:gd name="connsiteY61" fmla="*/ 200276 h 1161397"/>
              <a:gd name="connsiteX62" fmla="*/ 3791246 w 6884912"/>
              <a:gd name="connsiteY62" fmla="*/ 189996 h 1161397"/>
              <a:gd name="connsiteX63" fmla="*/ 3819864 w 6884912"/>
              <a:gd name="connsiteY63" fmla="*/ 194605 h 1161397"/>
              <a:gd name="connsiteX64" fmla="*/ 3830398 w 6884912"/>
              <a:gd name="connsiteY64" fmla="*/ 188383 h 1161397"/>
              <a:gd name="connsiteX65" fmla="*/ 3834360 w 6884912"/>
              <a:gd name="connsiteY65" fmla="*/ 188992 h 1161397"/>
              <a:gd name="connsiteX66" fmla="*/ 3843715 w 6884912"/>
              <a:gd name="connsiteY66" fmla="*/ 188752 h 1161397"/>
              <a:gd name="connsiteX67" fmla="*/ 3842609 w 6884912"/>
              <a:gd name="connsiteY67" fmla="*/ 197386 h 1161397"/>
              <a:gd name="connsiteX68" fmla="*/ 3853961 w 6884912"/>
              <a:gd name="connsiteY68" fmla="*/ 213380 h 1161397"/>
              <a:gd name="connsiteX69" fmla="*/ 3907640 w 6884912"/>
              <a:gd name="connsiteY69" fmla="*/ 207568 h 1161397"/>
              <a:gd name="connsiteX70" fmla="*/ 3910449 w 6884912"/>
              <a:gd name="connsiteY70" fmla="*/ 197808 h 1161397"/>
              <a:gd name="connsiteX71" fmla="*/ 3917197 w 6884912"/>
              <a:gd name="connsiteY71" fmla="*/ 196121 h 1161397"/>
              <a:gd name="connsiteX72" fmla="*/ 3922400 w 6884912"/>
              <a:gd name="connsiteY72" fmla="*/ 205056 h 1161397"/>
              <a:gd name="connsiteX73" fmla="*/ 4013061 w 6884912"/>
              <a:gd name="connsiteY73" fmla="*/ 224874 h 1161397"/>
              <a:gd name="connsiteX74" fmla="*/ 4220717 w 6884912"/>
              <a:gd name="connsiteY74" fmla="*/ 192946 h 1161397"/>
              <a:gd name="connsiteX75" fmla="*/ 4228802 w 6884912"/>
              <a:gd name="connsiteY75" fmla="*/ 201468 h 1161397"/>
              <a:gd name="connsiteX76" fmla="*/ 4289361 w 6884912"/>
              <a:gd name="connsiteY76" fmla="*/ 196642 h 1161397"/>
              <a:gd name="connsiteX77" fmla="*/ 4498913 w 6884912"/>
              <a:gd name="connsiteY77" fmla="*/ 118915 h 1161397"/>
              <a:gd name="connsiteX78" fmla="*/ 4617330 w 6884912"/>
              <a:gd name="connsiteY78" fmla="*/ 111163 h 1161397"/>
              <a:gd name="connsiteX79" fmla="*/ 4659778 w 6884912"/>
              <a:gd name="connsiteY79" fmla="*/ 118219 h 1161397"/>
              <a:gd name="connsiteX80" fmla="*/ 4730870 w 6884912"/>
              <a:gd name="connsiteY80" fmla="*/ 129432 h 1161397"/>
              <a:gd name="connsiteX81" fmla="*/ 4844073 w 6884912"/>
              <a:gd name="connsiteY81" fmla="*/ 161768 h 1161397"/>
              <a:gd name="connsiteX82" fmla="*/ 4856454 w 6884912"/>
              <a:gd name="connsiteY82" fmla="*/ 130488 h 1161397"/>
              <a:gd name="connsiteX83" fmla="*/ 4920038 w 6884912"/>
              <a:gd name="connsiteY83" fmla="*/ 140418 h 1161397"/>
              <a:gd name="connsiteX84" fmla="*/ 5016639 w 6884912"/>
              <a:gd name="connsiteY84" fmla="*/ 158905 h 1161397"/>
              <a:gd name="connsiteX85" fmla="*/ 5072009 w 6884912"/>
              <a:gd name="connsiteY85" fmla="*/ 161502 h 1161397"/>
              <a:gd name="connsiteX86" fmla="*/ 5223626 w 6884912"/>
              <a:gd name="connsiteY86" fmla="*/ 177356 h 1161397"/>
              <a:gd name="connsiteX87" fmla="*/ 5375773 w 6884912"/>
              <a:gd name="connsiteY87" fmla="*/ 199913 h 1161397"/>
              <a:gd name="connsiteX88" fmla="*/ 5467502 w 6884912"/>
              <a:gd name="connsiteY88" fmla="*/ 250963 h 1161397"/>
              <a:gd name="connsiteX89" fmla="*/ 5592395 w 6884912"/>
              <a:gd name="connsiteY89" fmla="*/ 265434 h 1161397"/>
              <a:gd name="connsiteX90" fmla="*/ 5613532 w 6884912"/>
              <a:gd name="connsiteY90" fmla="*/ 273379 h 1161397"/>
              <a:gd name="connsiteX91" fmla="*/ 5642173 w 6884912"/>
              <a:gd name="connsiteY91" fmla="*/ 266904 h 1161397"/>
              <a:gd name="connsiteX92" fmla="*/ 5756910 w 6884912"/>
              <a:gd name="connsiteY92" fmla="*/ 239211 h 1161397"/>
              <a:gd name="connsiteX93" fmla="*/ 5846667 w 6884912"/>
              <a:gd name="connsiteY93" fmla="*/ 201786 h 1161397"/>
              <a:gd name="connsiteX94" fmla="*/ 5960732 w 6884912"/>
              <a:gd name="connsiteY94" fmla="*/ 220708 h 1161397"/>
              <a:gd name="connsiteX95" fmla="*/ 6029542 w 6884912"/>
              <a:gd name="connsiteY95" fmla="*/ 210339 h 1161397"/>
              <a:gd name="connsiteX96" fmla="*/ 6141123 w 6884912"/>
              <a:gd name="connsiteY96" fmla="*/ 159923 h 1161397"/>
              <a:gd name="connsiteX97" fmla="*/ 6290640 w 6884912"/>
              <a:gd name="connsiteY97" fmla="*/ 167441 h 1161397"/>
              <a:gd name="connsiteX98" fmla="*/ 6322806 w 6884912"/>
              <a:gd name="connsiteY98" fmla="*/ 213293 h 1161397"/>
              <a:gd name="connsiteX99" fmla="*/ 6380420 w 6884912"/>
              <a:gd name="connsiteY99" fmla="*/ 173195 h 1161397"/>
              <a:gd name="connsiteX100" fmla="*/ 6507891 w 6884912"/>
              <a:gd name="connsiteY100" fmla="*/ 118474 h 1161397"/>
              <a:gd name="connsiteX101" fmla="*/ 6571807 w 6884912"/>
              <a:gd name="connsiteY101" fmla="*/ 98636 h 1161397"/>
              <a:gd name="connsiteX102" fmla="*/ 6671880 w 6884912"/>
              <a:gd name="connsiteY102" fmla="*/ 82931 h 1161397"/>
              <a:gd name="connsiteX103" fmla="*/ 6702266 w 6884912"/>
              <a:gd name="connsiteY103" fmla="*/ 75470 h 1161397"/>
              <a:gd name="connsiteX104" fmla="*/ 6845802 w 6884912"/>
              <a:gd name="connsiteY104" fmla="*/ 24496 h 1161397"/>
              <a:gd name="connsiteX105" fmla="*/ 6884912 w 6884912"/>
              <a:gd name="connsiteY105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601644 w 6884912"/>
              <a:gd name="connsiteY7" fmla="*/ 1003997 h 1161397"/>
              <a:gd name="connsiteX8" fmla="*/ 651408 w 6884912"/>
              <a:gd name="connsiteY8" fmla="*/ 984938 h 1161397"/>
              <a:gd name="connsiteX9" fmla="*/ 673197 w 6884912"/>
              <a:gd name="connsiteY9" fmla="*/ 1010060 h 1161397"/>
              <a:gd name="connsiteX10" fmla="*/ 723108 w 6884912"/>
              <a:gd name="connsiteY10" fmla="*/ 980081 h 1161397"/>
              <a:gd name="connsiteX11" fmla="*/ 797699 w 6884912"/>
              <a:gd name="connsiteY11" fmla="*/ 931362 h 1161397"/>
              <a:gd name="connsiteX12" fmla="*/ 843359 w 6884912"/>
              <a:gd name="connsiteY12" fmla="*/ 910894 h 1161397"/>
              <a:gd name="connsiteX13" fmla="*/ 965215 w 6884912"/>
              <a:gd name="connsiteY13" fmla="*/ 846701 h 1161397"/>
              <a:gd name="connsiteX14" fmla="*/ 1085080 w 6884912"/>
              <a:gd name="connsiteY14" fmla="*/ 776086 h 1161397"/>
              <a:gd name="connsiteX15" fmla="*/ 1131224 w 6884912"/>
              <a:gd name="connsiteY15" fmla="*/ 706160 h 1161397"/>
              <a:gd name="connsiteX16" fmla="*/ 1138051 w 6884912"/>
              <a:gd name="connsiteY16" fmla="*/ 702034 h 1161397"/>
              <a:gd name="connsiteX17" fmla="*/ 1158800 w 6884912"/>
              <a:gd name="connsiteY17" fmla="*/ 700004 h 1161397"/>
              <a:gd name="connsiteX18" fmla="*/ 1166947 w 6884912"/>
              <a:gd name="connsiteY18" fmla="*/ 700762 h 1161397"/>
              <a:gd name="connsiteX19" fmla="*/ 1178135 w 6884912"/>
              <a:gd name="connsiteY19" fmla="*/ 698631 h 1161397"/>
              <a:gd name="connsiteX20" fmla="*/ 1178301 w 6884912"/>
              <a:gd name="connsiteY20" fmla="*/ 698094 h 1161397"/>
              <a:gd name="connsiteX21" fmla="*/ 1188995 w 6884912"/>
              <a:gd name="connsiteY21" fmla="*/ 697048 h 1161397"/>
              <a:gd name="connsiteX22" fmla="*/ 1242716 w 6884912"/>
              <a:gd name="connsiteY22" fmla="*/ 698052 h 1161397"/>
              <a:gd name="connsiteX23" fmla="*/ 1299977 w 6884912"/>
              <a:gd name="connsiteY23" fmla="*/ 639196 h 1161397"/>
              <a:gd name="connsiteX24" fmla="*/ 1326190 w 6884912"/>
              <a:gd name="connsiteY24" fmla="*/ 625955 h 1161397"/>
              <a:gd name="connsiteX25" fmla="*/ 1339600 w 6884912"/>
              <a:gd name="connsiteY25" fmla="*/ 616295 h 1161397"/>
              <a:gd name="connsiteX26" fmla="*/ 1340054 w 6884912"/>
              <a:gd name="connsiteY26" fmla="*/ 614022 h 1161397"/>
              <a:gd name="connsiteX27" fmla="*/ 1391606 w 6884912"/>
              <a:gd name="connsiteY27" fmla="*/ 615229 h 1161397"/>
              <a:gd name="connsiteX28" fmla="*/ 1397565 w 6884912"/>
              <a:gd name="connsiteY28" fmla="*/ 611490 h 1161397"/>
              <a:gd name="connsiteX29" fmla="*/ 1432302 w 6884912"/>
              <a:gd name="connsiteY29" fmla="*/ 617267 h 1161397"/>
              <a:gd name="connsiteX30" fmla="*/ 1449644 w 6884912"/>
              <a:gd name="connsiteY30" fmla="*/ 617591 h 1161397"/>
              <a:gd name="connsiteX31" fmla="*/ 1455793 w 6884912"/>
              <a:gd name="connsiteY31" fmla="*/ 623174 h 1161397"/>
              <a:gd name="connsiteX32" fmla="*/ 1480758 w 6884912"/>
              <a:gd name="connsiteY32" fmla="*/ 620863 h 1161397"/>
              <a:gd name="connsiteX33" fmla="*/ 1483154 w 6884912"/>
              <a:gd name="connsiteY33" fmla="*/ 618527 h 1161397"/>
              <a:gd name="connsiteX34" fmla="*/ 1505495 w 6884912"/>
              <a:gd name="connsiteY34" fmla="*/ 624325 h 1161397"/>
              <a:gd name="connsiteX35" fmla="*/ 1526340 w 6884912"/>
              <a:gd name="connsiteY35" fmla="*/ 638496 h 1161397"/>
              <a:gd name="connsiteX36" fmla="*/ 1731986 w 6884912"/>
              <a:gd name="connsiteY36" fmla="*/ 589682 h 1161397"/>
              <a:gd name="connsiteX37" fmla="*/ 1927935 w 6884912"/>
              <a:gd name="connsiteY37" fmla="*/ 628540 h 1161397"/>
              <a:gd name="connsiteX38" fmla="*/ 2039075 w 6884912"/>
              <a:gd name="connsiteY38" fmla="*/ 599964 h 1161397"/>
              <a:gd name="connsiteX39" fmla="*/ 2066980 w 6884912"/>
              <a:gd name="connsiteY39" fmla="*/ 550413 h 1161397"/>
              <a:gd name="connsiteX40" fmla="*/ 2352236 w 6884912"/>
              <a:gd name="connsiteY40" fmla="*/ 519602 h 1161397"/>
              <a:gd name="connsiteX41" fmla="*/ 2420791 w 6884912"/>
              <a:gd name="connsiteY41" fmla="*/ 492826 h 1161397"/>
              <a:gd name="connsiteX42" fmla="*/ 2489932 w 6884912"/>
              <a:gd name="connsiteY42" fmla="*/ 507864 h 1161397"/>
              <a:gd name="connsiteX43" fmla="*/ 2512917 w 6884912"/>
              <a:gd name="connsiteY43" fmla="*/ 489127 h 1161397"/>
              <a:gd name="connsiteX44" fmla="*/ 2516783 w 6884912"/>
              <a:gd name="connsiteY44" fmla="*/ 485473 h 1161397"/>
              <a:gd name="connsiteX45" fmla="*/ 2534360 w 6884912"/>
              <a:gd name="connsiteY45" fmla="*/ 480064 h 1161397"/>
              <a:gd name="connsiteX46" fmla="*/ 2536691 w 6884912"/>
              <a:gd name="connsiteY46" fmla="*/ 467018 h 1161397"/>
              <a:gd name="connsiteX47" fmla="*/ 2561265 w 6884912"/>
              <a:gd name="connsiteY47" fmla="*/ 450623 h 1161397"/>
              <a:gd name="connsiteX48" fmla="*/ 2594349 w 6884912"/>
              <a:gd name="connsiteY48" fmla="*/ 443884 h 1161397"/>
              <a:gd name="connsiteX49" fmla="*/ 2754324 w 6884912"/>
              <a:gd name="connsiteY49" fmla="*/ 424766 h 1161397"/>
              <a:gd name="connsiteX50" fmla="*/ 2848470 w 6884912"/>
              <a:gd name="connsiteY50" fmla="*/ 405966 h 1161397"/>
              <a:gd name="connsiteX51" fmla="*/ 2881772 w 6884912"/>
              <a:gd name="connsiteY51" fmla="*/ 387260 h 1161397"/>
              <a:gd name="connsiteX52" fmla="*/ 2929932 w 6884912"/>
              <a:gd name="connsiteY52" fmla="*/ 368912 h 1161397"/>
              <a:gd name="connsiteX53" fmla="*/ 3013020 w 6884912"/>
              <a:gd name="connsiteY53" fmla="*/ 327578 h 1161397"/>
              <a:gd name="connsiteX54" fmla="*/ 3222191 w 6884912"/>
              <a:gd name="connsiteY54" fmla="*/ 307887 h 1161397"/>
              <a:gd name="connsiteX55" fmla="*/ 3227953 w 6884912"/>
              <a:gd name="connsiteY55" fmla="*/ 297650 h 1161397"/>
              <a:gd name="connsiteX56" fmla="*/ 3510042 w 6884912"/>
              <a:gd name="connsiteY56" fmla="*/ 311820 h 1161397"/>
              <a:gd name="connsiteX57" fmla="*/ 3626773 w 6884912"/>
              <a:gd name="connsiteY57" fmla="*/ 290452 h 1161397"/>
              <a:gd name="connsiteX58" fmla="*/ 3666217 w 6884912"/>
              <a:gd name="connsiteY58" fmla="*/ 273255 h 1161397"/>
              <a:gd name="connsiteX59" fmla="*/ 3732427 w 6884912"/>
              <a:gd name="connsiteY59" fmla="*/ 245039 h 1161397"/>
              <a:gd name="connsiteX60" fmla="*/ 3777022 w 6884912"/>
              <a:gd name="connsiteY60" fmla="*/ 200276 h 1161397"/>
              <a:gd name="connsiteX61" fmla="*/ 3791246 w 6884912"/>
              <a:gd name="connsiteY61" fmla="*/ 189996 h 1161397"/>
              <a:gd name="connsiteX62" fmla="*/ 3819864 w 6884912"/>
              <a:gd name="connsiteY62" fmla="*/ 194605 h 1161397"/>
              <a:gd name="connsiteX63" fmla="*/ 3830398 w 6884912"/>
              <a:gd name="connsiteY63" fmla="*/ 188383 h 1161397"/>
              <a:gd name="connsiteX64" fmla="*/ 3834360 w 6884912"/>
              <a:gd name="connsiteY64" fmla="*/ 188992 h 1161397"/>
              <a:gd name="connsiteX65" fmla="*/ 3843715 w 6884912"/>
              <a:gd name="connsiteY65" fmla="*/ 188752 h 1161397"/>
              <a:gd name="connsiteX66" fmla="*/ 3842609 w 6884912"/>
              <a:gd name="connsiteY66" fmla="*/ 197386 h 1161397"/>
              <a:gd name="connsiteX67" fmla="*/ 3853961 w 6884912"/>
              <a:gd name="connsiteY67" fmla="*/ 213380 h 1161397"/>
              <a:gd name="connsiteX68" fmla="*/ 3907640 w 6884912"/>
              <a:gd name="connsiteY68" fmla="*/ 207568 h 1161397"/>
              <a:gd name="connsiteX69" fmla="*/ 3910449 w 6884912"/>
              <a:gd name="connsiteY69" fmla="*/ 197808 h 1161397"/>
              <a:gd name="connsiteX70" fmla="*/ 3917197 w 6884912"/>
              <a:gd name="connsiteY70" fmla="*/ 196121 h 1161397"/>
              <a:gd name="connsiteX71" fmla="*/ 3922400 w 6884912"/>
              <a:gd name="connsiteY71" fmla="*/ 205056 h 1161397"/>
              <a:gd name="connsiteX72" fmla="*/ 4013061 w 6884912"/>
              <a:gd name="connsiteY72" fmla="*/ 224874 h 1161397"/>
              <a:gd name="connsiteX73" fmla="*/ 4220717 w 6884912"/>
              <a:gd name="connsiteY73" fmla="*/ 192946 h 1161397"/>
              <a:gd name="connsiteX74" fmla="*/ 4228802 w 6884912"/>
              <a:gd name="connsiteY74" fmla="*/ 201468 h 1161397"/>
              <a:gd name="connsiteX75" fmla="*/ 4289361 w 6884912"/>
              <a:gd name="connsiteY75" fmla="*/ 196642 h 1161397"/>
              <a:gd name="connsiteX76" fmla="*/ 4498913 w 6884912"/>
              <a:gd name="connsiteY76" fmla="*/ 118915 h 1161397"/>
              <a:gd name="connsiteX77" fmla="*/ 4617330 w 6884912"/>
              <a:gd name="connsiteY77" fmla="*/ 111163 h 1161397"/>
              <a:gd name="connsiteX78" fmla="*/ 4659778 w 6884912"/>
              <a:gd name="connsiteY78" fmla="*/ 118219 h 1161397"/>
              <a:gd name="connsiteX79" fmla="*/ 4730870 w 6884912"/>
              <a:gd name="connsiteY79" fmla="*/ 129432 h 1161397"/>
              <a:gd name="connsiteX80" fmla="*/ 4844073 w 6884912"/>
              <a:gd name="connsiteY80" fmla="*/ 161768 h 1161397"/>
              <a:gd name="connsiteX81" fmla="*/ 4856454 w 6884912"/>
              <a:gd name="connsiteY81" fmla="*/ 130488 h 1161397"/>
              <a:gd name="connsiteX82" fmla="*/ 4920038 w 6884912"/>
              <a:gd name="connsiteY82" fmla="*/ 140418 h 1161397"/>
              <a:gd name="connsiteX83" fmla="*/ 5016639 w 6884912"/>
              <a:gd name="connsiteY83" fmla="*/ 158905 h 1161397"/>
              <a:gd name="connsiteX84" fmla="*/ 5072009 w 6884912"/>
              <a:gd name="connsiteY84" fmla="*/ 161502 h 1161397"/>
              <a:gd name="connsiteX85" fmla="*/ 5223626 w 6884912"/>
              <a:gd name="connsiteY85" fmla="*/ 177356 h 1161397"/>
              <a:gd name="connsiteX86" fmla="*/ 5375773 w 6884912"/>
              <a:gd name="connsiteY86" fmla="*/ 199913 h 1161397"/>
              <a:gd name="connsiteX87" fmla="*/ 5467502 w 6884912"/>
              <a:gd name="connsiteY87" fmla="*/ 250963 h 1161397"/>
              <a:gd name="connsiteX88" fmla="*/ 5592395 w 6884912"/>
              <a:gd name="connsiteY88" fmla="*/ 265434 h 1161397"/>
              <a:gd name="connsiteX89" fmla="*/ 5613532 w 6884912"/>
              <a:gd name="connsiteY89" fmla="*/ 273379 h 1161397"/>
              <a:gd name="connsiteX90" fmla="*/ 5642173 w 6884912"/>
              <a:gd name="connsiteY90" fmla="*/ 266904 h 1161397"/>
              <a:gd name="connsiteX91" fmla="*/ 5756910 w 6884912"/>
              <a:gd name="connsiteY91" fmla="*/ 239211 h 1161397"/>
              <a:gd name="connsiteX92" fmla="*/ 5846667 w 6884912"/>
              <a:gd name="connsiteY92" fmla="*/ 201786 h 1161397"/>
              <a:gd name="connsiteX93" fmla="*/ 5960732 w 6884912"/>
              <a:gd name="connsiteY93" fmla="*/ 220708 h 1161397"/>
              <a:gd name="connsiteX94" fmla="*/ 6029542 w 6884912"/>
              <a:gd name="connsiteY94" fmla="*/ 210339 h 1161397"/>
              <a:gd name="connsiteX95" fmla="*/ 6141123 w 6884912"/>
              <a:gd name="connsiteY95" fmla="*/ 159923 h 1161397"/>
              <a:gd name="connsiteX96" fmla="*/ 6290640 w 6884912"/>
              <a:gd name="connsiteY96" fmla="*/ 167441 h 1161397"/>
              <a:gd name="connsiteX97" fmla="*/ 6322806 w 6884912"/>
              <a:gd name="connsiteY97" fmla="*/ 213293 h 1161397"/>
              <a:gd name="connsiteX98" fmla="*/ 6380420 w 6884912"/>
              <a:gd name="connsiteY98" fmla="*/ 173195 h 1161397"/>
              <a:gd name="connsiteX99" fmla="*/ 6507891 w 6884912"/>
              <a:gd name="connsiteY99" fmla="*/ 118474 h 1161397"/>
              <a:gd name="connsiteX100" fmla="*/ 6571807 w 6884912"/>
              <a:gd name="connsiteY100" fmla="*/ 98636 h 1161397"/>
              <a:gd name="connsiteX101" fmla="*/ 6671880 w 6884912"/>
              <a:gd name="connsiteY101" fmla="*/ 82931 h 1161397"/>
              <a:gd name="connsiteX102" fmla="*/ 6702266 w 6884912"/>
              <a:gd name="connsiteY102" fmla="*/ 75470 h 1161397"/>
              <a:gd name="connsiteX103" fmla="*/ 6845802 w 6884912"/>
              <a:gd name="connsiteY103" fmla="*/ 24496 h 1161397"/>
              <a:gd name="connsiteX104" fmla="*/ 6884912 w 6884912"/>
              <a:gd name="connsiteY104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601644 w 6884912"/>
              <a:gd name="connsiteY7" fmla="*/ 1003997 h 1161397"/>
              <a:gd name="connsiteX8" fmla="*/ 651408 w 6884912"/>
              <a:gd name="connsiteY8" fmla="*/ 984938 h 1161397"/>
              <a:gd name="connsiteX9" fmla="*/ 673197 w 6884912"/>
              <a:gd name="connsiteY9" fmla="*/ 1010060 h 1161397"/>
              <a:gd name="connsiteX10" fmla="*/ 723108 w 6884912"/>
              <a:gd name="connsiteY10" fmla="*/ 980081 h 1161397"/>
              <a:gd name="connsiteX11" fmla="*/ 797699 w 6884912"/>
              <a:gd name="connsiteY11" fmla="*/ 931362 h 1161397"/>
              <a:gd name="connsiteX12" fmla="*/ 843359 w 6884912"/>
              <a:gd name="connsiteY12" fmla="*/ 910894 h 1161397"/>
              <a:gd name="connsiteX13" fmla="*/ 965215 w 6884912"/>
              <a:gd name="connsiteY13" fmla="*/ 846701 h 1161397"/>
              <a:gd name="connsiteX14" fmla="*/ 1085080 w 6884912"/>
              <a:gd name="connsiteY14" fmla="*/ 776086 h 1161397"/>
              <a:gd name="connsiteX15" fmla="*/ 1131224 w 6884912"/>
              <a:gd name="connsiteY15" fmla="*/ 706160 h 1161397"/>
              <a:gd name="connsiteX16" fmla="*/ 1138051 w 6884912"/>
              <a:gd name="connsiteY16" fmla="*/ 702034 h 1161397"/>
              <a:gd name="connsiteX17" fmla="*/ 1158800 w 6884912"/>
              <a:gd name="connsiteY17" fmla="*/ 700004 h 1161397"/>
              <a:gd name="connsiteX18" fmla="*/ 1166947 w 6884912"/>
              <a:gd name="connsiteY18" fmla="*/ 700762 h 1161397"/>
              <a:gd name="connsiteX19" fmla="*/ 1178135 w 6884912"/>
              <a:gd name="connsiteY19" fmla="*/ 698631 h 1161397"/>
              <a:gd name="connsiteX20" fmla="*/ 1178301 w 6884912"/>
              <a:gd name="connsiteY20" fmla="*/ 698094 h 1161397"/>
              <a:gd name="connsiteX21" fmla="*/ 1188995 w 6884912"/>
              <a:gd name="connsiteY21" fmla="*/ 697048 h 1161397"/>
              <a:gd name="connsiteX22" fmla="*/ 1242716 w 6884912"/>
              <a:gd name="connsiteY22" fmla="*/ 698052 h 1161397"/>
              <a:gd name="connsiteX23" fmla="*/ 1299977 w 6884912"/>
              <a:gd name="connsiteY23" fmla="*/ 639196 h 1161397"/>
              <a:gd name="connsiteX24" fmla="*/ 1326190 w 6884912"/>
              <a:gd name="connsiteY24" fmla="*/ 625955 h 1161397"/>
              <a:gd name="connsiteX25" fmla="*/ 1339600 w 6884912"/>
              <a:gd name="connsiteY25" fmla="*/ 616295 h 1161397"/>
              <a:gd name="connsiteX26" fmla="*/ 1340054 w 6884912"/>
              <a:gd name="connsiteY26" fmla="*/ 614022 h 1161397"/>
              <a:gd name="connsiteX27" fmla="*/ 1391606 w 6884912"/>
              <a:gd name="connsiteY27" fmla="*/ 615229 h 1161397"/>
              <a:gd name="connsiteX28" fmla="*/ 1397565 w 6884912"/>
              <a:gd name="connsiteY28" fmla="*/ 611490 h 1161397"/>
              <a:gd name="connsiteX29" fmla="*/ 1432302 w 6884912"/>
              <a:gd name="connsiteY29" fmla="*/ 617267 h 1161397"/>
              <a:gd name="connsiteX30" fmla="*/ 1449644 w 6884912"/>
              <a:gd name="connsiteY30" fmla="*/ 617591 h 1161397"/>
              <a:gd name="connsiteX31" fmla="*/ 1455793 w 6884912"/>
              <a:gd name="connsiteY31" fmla="*/ 623174 h 1161397"/>
              <a:gd name="connsiteX32" fmla="*/ 1480758 w 6884912"/>
              <a:gd name="connsiteY32" fmla="*/ 620863 h 1161397"/>
              <a:gd name="connsiteX33" fmla="*/ 1483154 w 6884912"/>
              <a:gd name="connsiteY33" fmla="*/ 618527 h 1161397"/>
              <a:gd name="connsiteX34" fmla="*/ 1505495 w 6884912"/>
              <a:gd name="connsiteY34" fmla="*/ 624325 h 1161397"/>
              <a:gd name="connsiteX35" fmla="*/ 1526340 w 6884912"/>
              <a:gd name="connsiteY35" fmla="*/ 638496 h 1161397"/>
              <a:gd name="connsiteX36" fmla="*/ 1731986 w 6884912"/>
              <a:gd name="connsiteY36" fmla="*/ 589682 h 1161397"/>
              <a:gd name="connsiteX37" fmla="*/ 1927935 w 6884912"/>
              <a:gd name="connsiteY37" fmla="*/ 628540 h 1161397"/>
              <a:gd name="connsiteX38" fmla="*/ 2039075 w 6884912"/>
              <a:gd name="connsiteY38" fmla="*/ 599964 h 1161397"/>
              <a:gd name="connsiteX39" fmla="*/ 2066980 w 6884912"/>
              <a:gd name="connsiteY39" fmla="*/ 550413 h 1161397"/>
              <a:gd name="connsiteX40" fmla="*/ 2352236 w 6884912"/>
              <a:gd name="connsiteY40" fmla="*/ 519602 h 1161397"/>
              <a:gd name="connsiteX41" fmla="*/ 2420791 w 6884912"/>
              <a:gd name="connsiteY41" fmla="*/ 492826 h 1161397"/>
              <a:gd name="connsiteX42" fmla="*/ 2489932 w 6884912"/>
              <a:gd name="connsiteY42" fmla="*/ 507864 h 1161397"/>
              <a:gd name="connsiteX43" fmla="*/ 2512917 w 6884912"/>
              <a:gd name="connsiteY43" fmla="*/ 489127 h 1161397"/>
              <a:gd name="connsiteX44" fmla="*/ 2516783 w 6884912"/>
              <a:gd name="connsiteY44" fmla="*/ 485473 h 1161397"/>
              <a:gd name="connsiteX45" fmla="*/ 2534360 w 6884912"/>
              <a:gd name="connsiteY45" fmla="*/ 480064 h 1161397"/>
              <a:gd name="connsiteX46" fmla="*/ 2536691 w 6884912"/>
              <a:gd name="connsiteY46" fmla="*/ 467018 h 1161397"/>
              <a:gd name="connsiteX47" fmla="*/ 2561265 w 6884912"/>
              <a:gd name="connsiteY47" fmla="*/ 450623 h 1161397"/>
              <a:gd name="connsiteX48" fmla="*/ 2594349 w 6884912"/>
              <a:gd name="connsiteY48" fmla="*/ 443884 h 1161397"/>
              <a:gd name="connsiteX49" fmla="*/ 2754324 w 6884912"/>
              <a:gd name="connsiteY49" fmla="*/ 424766 h 1161397"/>
              <a:gd name="connsiteX50" fmla="*/ 2848470 w 6884912"/>
              <a:gd name="connsiteY50" fmla="*/ 405966 h 1161397"/>
              <a:gd name="connsiteX51" fmla="*/ 2881772 w 6884912"/>
              <a:gd name="connsiteY51" fmla="*/ 387260 h 1161397"/>
              <a:gd name="connsiteX52" fmla="*/ 2929932 w 6884912"/>
              <a:gd name="connsiteY52" fmla="*/ 368912 h 1161397"/>
              <a:gd name="connsiteX53" fmla="*/ 3013020 w 6884912"/>
              <a:gd name="connsiteY53" fmla="*/ 327578 h 1161397"/>
              <a:gd name="connsiteX54" fmla="*/ 3222191 w 6884912"/>
              <a:gd name="connsiteY54" fmla="*/ 307887 h 1161397"/>
              <a:gd name="connsiteX55" fmla="*/ 3227953 w 6884912"/>
              <a:gd name="connsiteY55" fmla="*/ 297650 h 1161397"/>
              <a:gd name="connsiteX56" fmla="*/ 3510042 w 6884912"/>
              <a:gd name="connsiteY56" fmla="*/ 311820 h 1161397"/>
              <a:gd name="connsiteX57" fmla="*/ 3626773 w 6884912"/>
              <a:gd name="connsiteY57" fmla="*/ 290452 h 1161397"/>
              <a:gd name="connsiteX58" fmla="*/ 3666217 w 6884912"/>
              <a:gd name="connsiteY58" fmla="*/ 273255 h 1161397"/>
              <a:gd name="connsiteX59" fmla="*/ 3732427 w 6884912"/>
              <a:gd name="connsiteY59" fmla="*/ 245039 h 1161397"/>
              <a:gd name="connsiteX60" fmla="*/ 3777022 w 6884912"/>
              <a:gd name="connsiteY60" fmla="*/ 200276 h 1161397"/>
              <a:gd name="connsiteX61" fmla="*/ 3791246 w 6884912"/>
              <a:gd name="connsiteY61" fmla="*/ 189996 h 1161397"/>
              <a:gd name="connsiteX62" fmla="*/ 3819864 w 6884912"/>
              <a:gd name="connsiteY62" fmla="*/ 194605 h 1161397"/>
              <a:gd name="connsiteX63" fmla="*/ 3830398 w 6884912"/>
              <a:gd name="connsiteY63" fmla="*/ 188383 h 1161397"/>
              <a:gd name="connsiteX64" fmla="*/ 3834360 w 6884912"/>
              <a:gd name="connsiteY64" fmla="*/ 188992 h 1161397"/>
              <a:gd name="connsiteX65" fmla="*/ 3843715 w 6884912"/>
              <a:gd name="connsiteY65" fmla="*/ 188752 h 1161397"/>
              <a:gd name="connsiteX66" fmla="*/ 3842609 w 6884912"/>
              <a:gd name="connsiteY66" fmla="*/ 197386 h 1161397"/>
              <a:gd name="connsiteX67" fmla="*/ 3853961 w 6884912"/>
              <a:gd name="connsiteY67" fmla="*/ 213380 h 1161397"/>
              <a:gd name="connsiteX68" fmla="*/ 3907640 w 6884912"/>
              <a:gd name="connsiteY68" fmla="*/ 207568 h 1161397"/>
              <a:gd name="connsiteX69" fmla="*/ 3910449 w 6884912"/>
              <a:gd name="connsiteY69" fmla="*/ 197808 h 1161397"/>
              <a:gd name="connsiteX70" fmla="*/ 3917197 w 6884912"/>
              <a:gd name="connsiteY70" fmla="*/ 196121 h 1161397"/>
              <a:gd name="connsiteX71" fmla="*/ 3922400 w 6884912"/>
              <a:gd name="connsiteY71" fmla="*/ 205056 h 1161397"/>
              <a:gd name="connsiteX72" fmla="*/ 4013061 w 6884912"/>
              <a:gd name="connsiteY72" fmla="*/ 224874 h 1161397"/>
              <a:gd name="connsiteX73" fmla="*/ 4220717 w 6884912"/>
              <a:gd name="connsiteY73" fmla="*/ 192946 h 1161397"/>
              <a:gd name="connsiteX74" fmla="*/ 4228802 w 6884912"/>
              <a:gd name="connsiteY74" fmla="*/ 201468 h 1161397"/>
              <a:gd name="connsiteX75" fmla="*/ 4289361 w 6884912"/>
              <a:gd name="connsiteY75" fmla="*/ 196642 h 1161397"/>
              <a:gd name="connsiteX76" fmla="*/ 4498913 w 6884912"/>
              <a:gd name="connsiteY76" fmla="*/ 118915 h 1161397"/>
              <a:gd name="connsiteX77" fmla="*/ 4617330 w 6884912"/>
              <a:gd name="connsiteY77" fmla="*/ 111163 h 1161397"/>
              <a:gd name="connsiteX78" fmla="*/ 4659778 w 6884912"/>
              <a:gd name="connsiteY78" fmla="*/ 118219 h 1161397"/>
              <a:gd name="connsiteX79" fmla="*/ 4730870 w 6884912"/>
              <a:gd name="connsiteY79" fmla="*/ 129432 h 1161397"/>
              <a:gd name="connsiteX80" fmla="*/ 4844073 w 6884912"/>
              <a:gd name="connsiteY80" fmla="*/ 161768 h 1161397"/>
              <a:gd name="connsiteX81" fmla="*/ 4856454 w 6884912"/>
              <a:gd name="connsiteY81" fmla="*/ 130488 h 1161397"/>
              <a:gd name="connsiteX82" fmla="*/ 4920038 w 6884912"/>
              <a:gd name="connsiteY82" fmla="*/ 140418 h 1161397"/>
              <a:gd name="connsiteX83" fmla="*/ 5016639 w 6884912"/>
              <a:gd name="connsiteY83" fmla="*/ 158905 h 1161397"/>
              <a:gd name="connsiteX84" fmla="*/ 5072009 w 6884912"/>
              <a:gd name="connsiteY84" fmla="*/ 161502 h 1161397"/>
              <a:gd name="connsiteX85" fmla="*/ 5223626 w 6884912"/>
              <a:gd name="connsiteY85" fmla="*/ 177356 h 1161397"/>
              <a:gd name="connsiteX86" fmla="*/ 5375773 w 6884912"/>
              <a:gd name="connsiteY86" fmla="*/ 199913 h 1161397"/>
              <a:gd name="connsiteX87" fmla="*/ 5467502 w 6884912"/>
              <a:gd name="connsiteY87" fmla="*/ 250963 h 1161397"/>
              <a:gd name="connsiteX88" fmla="*/ 5592395 w 6884912"/>
              <a:gd name="connsiteY88" fmla="*/ 265434 h 1161397"/>
              <a:gd name="connsiteX89" fmla="*/ 5613532 w 6884912"/>
              <a:gd name="connsiteY89" fmla="*/ 273379 h 1161397"/>
              <a:gd name="connsiteX90" fmla="*/ 5642173 w 6884912"/>
              <a:gd name="connsiteY90" fmla="*/ 266904 h 1161397"/>
              <a:gd name="connsiteX91" fmla="*/ 5756910 w 6884912"/>
              <a:gd name="connsiteY91" fmla="*/ 239211 h 1161397"/>
              <a:gd name="connsiteX92" fmla="*/ 5846667 w 6884912"/>
              <a:gd name="connsiteY92" fmla="*/ 201786 h 1161397"/>
              <a:gd name="connsiteX93" fmla="*/ 5960732 w 6884912"/>
              <a:gd name="connsiteY93" fmla="*/ 220708 h 1161397"/>
              <a:gd name="connsiteX94" fmla="*/ 6029542 w 6884912"/>
              <a:gd name="connsiteY94" fmla="*/ 210339 h 1161397"/>
              <a:gd name="connsiteX95" fmla="*/ 6141123 w 6884912"/>
              <a:gd name="connsiteY95" fmla="*/ 159923 h 1161397"/>
              <a:gd name="connsiteX96" fmla="*/ 6290640 w 6884912"/>
              <a:gd name="connsiteY96" fmla="*/ 167441 h 1161397"/>
              <a:gd name="connsiteX97" fmla="*/ 6322806 w 6884912"/>
              <a:gd name="connsiteY97" fmla="*/ 213293 h 1161397"/>
              <a:gd name="connsiteX98" fmla="*/ 6380420 w 6884912"/>
              <a:gd name="connsiteY98" fmla="*/ 173195 h 1161397"/>
              <a:gd name="connsiteX99" fmla="*/ 6507891 w 6884912"/>
              <a:gd name="connsiteY99" fmla="*/ 118474 h 1161397"/>
              <a:gd name="connsiteX100" fmla="*/ 6571807 w 6884912"/>
              <a:gd name="connsiteY100" fmla="*/ 98636 h 1161397"/>
              <a:gd name="connsiteX101" fmla="*/ 6671880 w 6884912"/>
              <a:gd name="connsiteY101" fmla="*/ 82931 h 1161397"/>
              <a:gd name="connsiteX102" fmla="*/ 6702266 w 6884912"/>
              <a:gd name="connsiteY102" fmla="*/ 75470 h 1161397"/>
              <a:gd name="connsiteX103" fmla="*/ 6845802 w 6884912"/>
              <a:gd name="connsiteY103" fmla="*/ 24496 h 1161397"/>
              <a:gd name="connsiteX104" fmla="*/ 6884912 w 6884912"/>
              <a:gd name="connsiteY104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601644 w 6884912"/>
              <a:gd name="connsiteY7" fmla="*/ 1003997 h 1161397"/>
              <a:gd name="connsiteX8" fmla="*/ 651408 w 6884912"/>
              <a:gd name="connsiteY8" fmla="*/ 984938 h 1161397"/>
              <a:gd name="connsiteX9" fmla="*/ 723108 w 6884912"/>
              <a:gd name="connsiteY9" fmla="*/ 980081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178301 w 6884912"/>
              <a:gd name="connsiteY19" fmla="*/ 698094 h 1161397"/>
              <a:gd name="connsiteX20" fmla="*/ 1188995 w 6884912"/>
              <a:gd name="connsiteY20" fmla="*/ 697048 h 1161397"/>
              <a:gd name="connsiteX21" fmla="*/ 1242716 w 6884912"/>
              <a:gd name="connsiteY21" fmla="*/ 698052 h 1161397"/>
              <a:gd name="connsiteX22" fmla="*/ 1299977 w 6884912"/>
              <a:gd name="connsiteY22" fmla="*/ 639196 h 1161397"/>
              <a:gd name="connsiteX23" fmla="*/ 1326190 w 6884912"/>
              <a:gd name="connsiteY23" fmla="*/ 625955 h 1161397"/>
              <a:gd name="connsiteX24" fmla="*/ 1339600 w 6884912"/>
              <a:gd name="connsiteY24" fmla="*/ 616295 h 1161397"/>
              <a:gd name="connsiteX25" fmla="*/ 1340054 w 6884912"/>
              <a:gd name="connsiteY25" fmla="*/ 614022 h 1161397"/>
              <a:gd name="connsiteX26" fmla="*/ 1391606 w 6884912"/>
              <a:gd name="connsiteY26" fmla="*/ 615229 h 1161397"/>
              <a:gd name="connsiteX27" fmla="*/ 1397565 w 6884912"/>
              <a:gd name="connsiteY27" fmla="*/ 611490 h 1161397"/>
              <a:gd name="connsiteX28" fmla="*/ 1432302 w 6884912"/>
              <a:gd name="connsiteY28" fmla="*/ 617267 h 1161397"/>
              <a:gd name="connsiteX29" fmla="*/ 1449644 w 6884912"/>
              <a:gd name="connsiteY29" fmla="*/ 617591 h 1161397"/>
              <a:gd name="connsiteX30" fmla="*/ 1455793 w 6884912"/>
              <a:gd name="connsiteY30" fmla="*/ 623174 h 1161397"/>
              <a:gd name="connsiteX31" fmla="*/ 1480758 w 6884912"/>
              <a:gd name="connsiteY31" fmla="*/ 620863 h 1161397"/>
              <a:gd name="connsiteX32" fmla="*/ 1483154 w 6884912"/>
              <a:gd name="connsiteY32" fmla="*/ 618527 h 1161397"/>
              <a:gd name="connsiteX33" fmla="*/ 1505495 w 6884912"/>
              <a:gd name="connsiteY33" fmla="*/ 624325 h 1161397"/>
              <a:gd name="connsiteX34" fmla="*/ 1526340 w 6884912"/>
              <a:gd name="connsiteY34" fmla="*/ 638496 h 1161397"/>
              <a:gd name="connsiteX35" fmla="*/ 1731986 w 6884912"/>
              <a:gd name="connsiteY35" fmla="*/ 589682 h 1161397"/>
              <a:gd name="connsiteX36" fmla="*/ 1927935 w 6884912"/>
              <a:gd name="connsiteY36" fmla="*/ 628540 h 1161397"/>
              <a:gd name="connsiteX37" fmla="*/ 2039075 w 6884912"/>
              <a:gd name="connsiteY37" fmla="*/ 599964 h 1161397"/>
              <a:gd name="connsiteX38" fmla="*/ 2066980 w 6884912"/>
              <a:gd name="connsiteY38" fmla="*/ 550413 h 1161397"/>
              <a:gd name="connsiteX39" fmla="*/ 2352236 w 6884912"/>
              <a:gd name="connsiteY39" fmla="*/ 519602 h 1161397"/>
              <a:gd name="connsiteX40" fmla="*/ 2420791 w 6884912"/>
              <a:gd name="connsiteY40" fmla="*/ 492826 h 1161397"/>
              <a:gd name="connsiteX41" fmla="*/ 2489932 w 6884912"/>
              <a:gd name="connsiteY41" fmla="*/ 507864 h 1161397"/>
              <a:gd name="connsiteX42" fmla="*/ 2512917 w 6884912"/>
              <a:gd name="connsiteY42" fmla="*/ 489127 h 1161397"/>
              <a:gd name="connsiteX43" fmla="*/ 2516783 w 6884912"/>
              <a:gd name="connsiteY43" fmla="*/ 485473 h 1161397"/>
              <a:gd name="connsiteX44" fmla="*/ 2534360 w 6884912"/>
              <a:gd name="connsiteY44" fmla="*/ 480064 h 1161397"/>
              <a:gd name="connsiteX45" fmla="*/ 2536691 w 6884912"/>
              <a:gd name="connsiteY45" fmla="*/ 467018 h 1161397"/>
              <a:gd name="connsiteX46" fmla="*/ 2561265 w 6884912"/>
              <a:gd name="connsiteY46" fmla="*/ 450623 h 1161397"/>
              <a:gd name="connsiteX47" fmla="*/ 2594349 w 6884912"/>
              <a:gd name="connsiteY47" fmla="*/ 443884 h 1161397"/>
              <a:gd name="connsiteX48" fmla="*/ 2754324 w 6884912"/>
              <a:gd name="connsiteY48" fmla="*/ 424766 h 1161397"/>
              <a:gd name="connsiteX49" fmla="*/ 2848470 w 6884912"/>
              <a:gd name="connsiteY49" fmla="*/ 405966 h 1161397"/>
              <a:gd name="connsiteX50" fmla="*/ 2881772 w 6884912"/>
              <a:gd name="connsiteY50" fmla="*/ 387260 h 1161397"/>
              <a:gd name="connsiteX51" fmla="*/ 2929932 w 6884912"/>
              <a:gd name="connsiteY51" fmla="*/ 368912 h 1161397"/>
              <a:gd name="connsiteX52" fmla="*/ 3013020 w 6884912"/>
              <a:gd name="connsiteY52" fmla="*/ 327578 h 1161397"/>
              <a:gd name="connsiteX53" fmla="*/ 3222191 w 6884912"/>
              <a:gd name="connsiteY53" fmla="*/ 307887 h 1161397"/>
              <a:gd name="connsiteX54" fmla="*/ 3227953 w 6884912"/>
              <a:gd name="connsiteY54" fmla="*/ 297650 h 1161397"/>
              <a:gd name="connsiteX55" fmla="*/ 3510042 w 6884912"/>
              <a:gd name="connsiteY55" fmla="*/ 311820 h 1161397"/>
              <a:gd name="connsiteX56" fmla="*/ 3626773 w 6884912"/>
              <a:gd name="connsiteY56" fmla="*/ 290452 h 1161397"/>
              <a:gd name="connsiteX57" fmla="*/ 3666217 w 6884912"/>
              <a:gd name="connsiteY57" fmla="*/ 273255 h 1161397"/>
              <a:gd name="connsiteX58" fmla="*/ 3732427 w 6884912"/>
              <a:gd name="connsiteY58" fmla="*/ 245039 h 1161397"/>
              <a:gd name="connsiteX59" fmla="*/ 3777022 w 6884912"/>
              <a:gd name="connsiteY59" fmla="*/ 200276 h 1161397"/>
              <a:gd name="connsiteX60" fmla="*/ 3791246 w 6884912"/>
              <a:gd name="connsiteY60" fmla="*/ 189996 h 1161397"/>
              <a:gd name="connsiteX61" fmla="*/ 3819864 w 6884912"/>
              <a:gd name="connsiteY61" fmla="*/ 194605 h 1161397"/>
              <a:gd name="connsiteX62" fmla="*/ 3830398 w 6884912"/>
              <a:gd name="connsiteY62" fmla="*/ 188383 h 1161397"/>
              <a:gd name="connsiteX63" fmla="*/ 3834360 w 6884912"/>
              <a:gd name="connsiteY63" fmla="*/ 188992 h 1161397"/>
              <a:gd name="connsiteX64" fmla="*/ 3843715 w 6884912"/>
              <a:gd name="connsiteY64" fmla="*/ 188752 h 1161397"/>
              <a:gd name="connsiteX65" fmla="*/ 3842609 w 6884912"/>
              <a:gd name="connsiteY65" fmla="*/ 197386 h 1161397"/>
              <a:gd name="connsiteX66" fmla="*/ 3853961 w 6884912"/>
              <a:gd name="connsiteY66" fmla="*/ 213380 h 1161397"/>
              <a:gd name="connsiteX67" fmla="*/ 3907640 w 6884912"/>
              <a:gd name="connsiteY67" fmla="*/ 207568 h 1161397"/>
              <a:gd name="connsiteX68" fmla="*/ 3910449 w 6884912"/>
              <a:gd name="connsiteY68" fmla="*/ 197808 h 1161397"/>
              <a:gd name="connsiteX69" fmla="*/ 3917197 w 6884912"/>
              <a:gd name="connsiteY69" fmla="*/ 196121 h 1161397"/>
              <a:gd name="connsiteX70" fmla="*/ 3922400 w 6884912"/>
              <a:gd name="connsiteY70" fmla="*/ 205056 h 1161397"/>
              <a:gd name="connsiteX71" fmla="*/ 4013061 w 6884912"/>
              <a:gd name="connsiteY71" fmla="*/ 224874 h 1161397"/>
              <a:gd name="connsiteX72" fmla="*/ 4220717 w 6884912"/>
              <a:gd name="connsiteY72" fmla="*/ 192946 h 1161397"/>
              <a:gd name="connsiteX73" fmla="*/ 4228802 w 6884912"/>
              <a:gd name="connsiteY73" fmla="*/ 201468 h 1161397"/>
              <a:gd name="connsiteX74" fmla="*/ 4289361 w 6884912"/>
              <a:gd name="connsiteY74" fmla="*/ 196642 h 1161397"/>
              <a:gd name="connsiteX75" fmla="*/ 4498913 w 6884912"/>
              <a:gd name="connsiteY75" fmla="*/ 118915 h 1161397"/>
              <a:gd name="connsiteX76" fmla="*/ 4617330 w 6884912"/>
              <a:gd name="connsiteY76" fmla="*/ 111163 h 1161397"/>
              <a:gd name="connsiteX77" fmla="*/ 4659778 w 6884912"/>
              <a:gd name="connsiteY77" fmla="*/ 118219 h 1161397"/>
              <a:gd name="connsiteX78" fmla="*/ 4730870 w 6884912"/>
              <a:gd name="connsiteY78" fmla="*/ 129432 h 1161397"/>
              <a:gd name="connsiteX79" fmla="*/ 4844073 w 6884912"/>
              <a:gd name="connsiteY79" fmla="*/ 161768 h 1161397"/>
              <a:gd name="connsiteX80" fmla="*/ 4856454 w 6884912"/>
              <a:gd name="connsiteY80" fmla="*/ 130488 h 1161397"/>
              <a:gd name="connsiteX81" fmla="*/ 4920038 w 6884912"/>
              <a:gd name="connsiteY81" fmla="*/ 140418 h 1161397"/>
              <a:gd name="connsiteX82" fmla="*/ 5016639 w 6884912"/>
              <a:gd name="connsiteY82" fmla="*/ 158905 h 1161397"/>
              <a:gd name="connsiteX83" fmla="*/ 5072009 w 6884912"/>
              <a:gd name="connsiteY83" fmla="*/ 161502 h 1161397"/>
              <a:gd name="connsiteX84" fmla="*/ 5223626 w 6884912"/>
              <a:gd name="connsiteY84" fmla="*/ 177356 h 1161397"/>
              <a:gd name="connsiteX85" fmla="*/ 5375773 w 6884912"/>
              <a:gd name="connsiteY85" fmla="*/ 199913 h 1161397"/>
              <a:gd name="connsiteX86" fmla="*/ 5467502 w 6884912"/>
              <a:gd name="connsiteY86" fmla="*/ 250963 h 1161397"/>
              <a:gd name="connsiteX87" fmla="*/ 5592395 w 6884912"/>
              <a:gd name="connsiteY87" fmla="*/ 265434 h 1161397"/>
              <a:gd name="connsiteX88" fmla="*/ 5613532 w 6884912"/>
              <a:gd name="connsiteY88" fmla="*/ 273379 h 1161397"/>
              <a:gd name="connsiteX89" fmla="*/ 5642173 w 6884912"/>
              <a:gd name="connsiteY89" fmla="*/ 266904 h 1161397"/>
              <a:gd name="connsiteX90" fmla="*/ 5756910 w 6884912"/>
              <a:gd name="connsiteY90" fmla="*/ 239211 h 1161397"/>
              <a:gd name="connsiteX91" fmla="*/ 5846667 w 6884912"/>
              <a:gd name="connsiteY91" fmla="*/ 201786 h 1161397"/>
              <a:gd name="connsiteX92" fmla="*/ 5960732 w 6884912"/>
              <a:gd name="connsiteY92" fmla="*/ 220708 h 1161397"/>
              <a:gd name="connsiteX93" fmla="*/ 6029542 w 6884912"/>
              <a:gd name="connsiteY93" fmla="*/ 210339 h 1161397"/>
              <a:gd name="connsiteX94" fmla="*/ 6141123 w 6884912"/>
              <a:gd name="connsiteY94" fmla="*/ 159923 h 1161397"/>
              <a:gd name="connsiteX95" fmla="*/ 6290640 w 6884912"/>
              <a:gd name="connsiteY95" fmla="*/ 167441 h 1161397"/>
              <a:gd name="connsiteX96" fmla="*/ 6322806 w 6884912"/>
              <a:gd name="connsiteY96" fmla="*/ 213293 h 1161397"/>
              <a:gd name="connsiteX97" fmla="*/ 6380420 w 6884912"/>
              <a:gd name="connsiteY97" fmla="*/ 173195 h 1161397"/>
              <a:gd name="connsiteX98" fmla="*/ 6507891 w 6884912"/>
              <a:gd name="connsiteY98" fmla="*/ 118474 h 1161397"/>
              <a:gd name="connsiteX99" fmla="*/ 6571807 w 6884912"/>
              <a:gd name="connsiteY99" fmla="*/ 98636 h 1161397"/>
              <a:gd name="connsiteX100" fmla="*/ 6671880 w 6884912"/>
              <a:gd name="connsiteY100" fmla="*/ 82931 h 1161397"/>
              <a:gd name="connsiteX101" fmla="*/ 6702266 w 6884912"/>
              <a:gd name="connsiteY101" fmla="*/ 75470 h 1161397"/>
              <a:gd name="connsiteX102" fmla="*/ 6845802 w 6884912"/>
              <a:gd name="connsiteY102" fmla="*/ 24496 h 1161397"/>
              <a:gd name="connsiteX103" fmla="*/ 6884912 w 6884912"/>
              <a:gd name="connsiteY103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80081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178301 w 6884912"/>
              <a:gd name="connsiteY19" fmla="*/ 698094 h 1161397"/>
              <a:gd name="connsiteX20" fmla="*/ 1188995 w 6884912"/>
              <a:gd name="connsiteY20" fmla="*/ 697048 h 1161397"/>
              <a:gd name="connsiteX21" fmla="*/ 1242716 w 6884912"/>
              <a:gd name="connsiteY21" fmla="*/ 698052 h 1161397"/>
              <a:gd name="connsiteX22" fmla="*/ 1299977 w 6884912"/>
              <a:gd name="connsiteY22" fmla="*/ 639196 h 1161397"/>
              <a:gd name="connsiteX23" fmla="*/ 1326190 w 6884912"/>
              <a:gd name="connsiteY23" fmla="*/ 625955 h 1161397"/>
              <a:gd name="connsiteX24" fmla="*/ 1339600 w 6884912"/>
              <a:gd name="connsiteY24" fmla="*/ 616295 h 1161397"/>
              <a:gd name="connsiteX25" fmla="*/ 1340054 w 6884912"/>
              <a:gd name="connsiteY25" fmla="*/ 614022 h 1161397"/>
              <a:gd name="connsiteX26" fmla="*/ 1391606 w 6884912"/>
              <a:gd name="connsiteY26" fmla="*/ 615229 h 1161397"/>
              <a:gd name="connsiteX27" fmla="*/ 1397565 w 6884912"/>
              <a:gd name="connsiteY27" fmla="*/ 611490 h 1161397"/>
              <a:gd name="connsiteX28" fmla="*/ 1432302 w 6884912"/>
              <a:gd name="connsiteY28" fmla="*/ 617267 h 1161397"/>
              <a:gd name="connsiteX29" fmla="*/ 1449644 w 6884912"/>
              <a:gd name="connsiteY29" fmla="*/ 617591 h 1161397"/>
              <a:gd name="connsiteX30" fmla="*/ 1455793 w 6884912"/>
              <a:gd name="connsiteY30" fmla="*/ 623174 h 1161397"/>
              <a:gd name="connsiteX31" fmla="*/ 1480758 w 6884912"/>
              <a:gd name="connsiteY31" fmla="*/ 620863 h 1161397"/>
              <a:gd name="connsiteX32" fmla="*/ 1483154 w 6884912"/>
              <a:gd name="connsiteY32" fmla="*/ 618527 h 1161397"/>
              <a:gd name="connsiteX33" fmla="*/ 1505495 w 6884912"/>
              <a:gd name="connsiteY33" fmla="*/ 624325 h 1161397"/>
              <a:gd name="connsiteX34" fmla="*/ 1526340 w 6884912"/>
              <a:gd name="connsiteY34" fmla="*/ 638496 h 1161397"/>
              <a:gd name="connsiteX35" fmla="*/ 1731986 w 6884912"/>
              <a:gd name="connsiteY35" fmla="*/ 589682 h 1161397"/>
              <a:gd name="connsiteX36" fmla="*/ 1927935 w 6884912"/>
              <a:gd name="connsiteY36" fmla="*/ 628540 h 1161397"/>
              <a:gd name="connsiteX37" fmla="*/ 2039075 w 6884912"/>
              <a:gd name="connsiteY37" fmla="*/ 599964 h 1161397"/>
              <a:gd name="connsiteX38" fmla="*/ 2066980 w 6884912"/>
              <a:gd name="connsiteY38" fmla="*/ 550413 h 1161397"/>
              <a:gd name="connsiteX39" fmla="*/ 2352236 w 6884912"/>
              <a:gd name="connsiteY39" fmla="*/ 519602 h 1161397"/>
              <a:gd name="connsiteX40" fmla="*/ 2420791 w 6884912"/>
              <a:gd name="connsiteY40" fmla="*/ 492826 h 1161397"/>
              <a:gd name="connsiteX41" fmla="*/ 2489932 w 6884912"/>
              <a:gd name="connsiteY41" fmla="*/ 507864 h 1161397"/>
              <a:gd name="connsiteX42" fmla="*/ 2512917 w 6884912"/>
              <a:gd name="connsiteY42" fmla="*/ 489127 h 1161397"/>
              <a:gd name="connsiteX43" fmla="*/ 2516783 w 6884912"/>
              <a:gd name="connsiteY43" fmla="*/ 485473 h 1161397"/>
              <a:gd name="connsiteX44" fmla="*/ 2534360 w 6884912"/>
              <a:gd name="connsiteY44" fmla="*/ 480064 h 1161397"/>
              <a:gd name="connsiteX45" fmla="*/ 2536691 w 6884912"/>
              <a:gd name="connsiteY45" fmla="*/ 467018 h 1161397"/>
              <a:gd name="connsiteX46" fmla="*/ 2561265 w 6884912"/>
              <a:gd name="connsiteY46" fmla="*/ 450623 h 1161397"/>
              <a:gd name="connsiteX47" fmla="*/ 2594349 w 6884912"/>
              <a:gd name="connsiteY47" fmla="*/ 443884 h 1161397"/>
              <a:gd name="connsiteX48" fmla="*/ 2754324 w 6884912"/>
              <a:gd name="connsiteY48" fmla="*/ 424766 h 1161397"/>
              <a:gd name="connsiteX49" fmla="*/ 2848470 w 6884912"/>
              <a:gd name="connsiteY49" fmla="*/ 405966 h 1161397"/>
              <a:gd name="connsiteX50" fmla="*/ 2881772 w 6884912"/>
              <a:gd name="connsiteY50" fmla="*/ 387260 h 1161397"/>
              <a:gd name="connsiteX51" fmla="*/ 2929932 w 6884912"/>
              <a:gd name="connsiteY51" fmla="*/ 368912 h 1161397"/>
              <a:gd name="connsiteX52" fmla="*/ 3013020 w 6884912"/>
              <a:gd name="connsiteY52" fmla="*/ 327578 h 1161397"/>
              <a:gd name="connsiteX53" fmla="*/ 3222191 w 6884912"/>
              <a:gd name="connsiteY53" fmla="*/ 307887 h 1161397"/>
              <a:gd name="connsiteX54" fmla="*/ 3227953 w 6884912"/>
              <a:gd name="connsiteY54" fmla="*/ 297650 h 1161397"/>
              <a:gd name="connsiteX55" fmla="*/ 3510042 w 6884912"/>
              <a:gd name="connsiteY55" fmla="*/ 311820 h 1161397"/>
              <a:gd name="connsiteX56" fmla="*/ 3626773 w 6884912"/>
              <a:gd name="connsiteY56" fmla="*/ 290452 h 1161397"/>
              <a:gd name="connsiteX57" fmla="*/ 3666217 w 6884912"/>
              <a:gd name="connsiteY57" fmla="*/ 273255 h 1161397"/>
              <a:gd name="connsiteX58" fmla="*/ 3732427 w 6884912"/>
              <a:gd name="connsiteY58" fmla="*/ 245039 h 1161397"/>
              <a:gd name="connsiteX59" fmla="*/ 3777022 w 6884912"/>
              <a:gd name="connsiteY59" fmla="*/ 200276 h 1161397"/>
              <a:gd name="connsiteX60" fmla="*/ 3791246 w 6884912"/>
              <a:gd name="connsiteY60" fmla="*/ 189996 h 1161397"/>
              <a:gd name="connsiteX61" fmla="*/ 3819864 w 6884912"/>
              <a:gd name="connsiteY61" fmla="*/ 194605 h 1161397"/>
              <a:gd name="connsiteX62" fmla="*/ 3830398 w 6884912"/>
              <a:gd name="connsiteY62" fmla="*/ 188383 h 1161397"/>
              <a:gd name="connsiteX63" fmla="*/ 3834360 w 6884912"/>
              <a:gd name="connsiteY63" fmla="*/ 188992 h 1161397"/>
              <a:gd name="connsiteX64" fmla="*/ 3843715 w 6884912"/>
              <a:gd name="connsiteY64" fmla="*/ 188752 h 1161397"/>
              <a:gd name="connsiteX65" fmla="*/ 3842609 w 6884912"/>
              <a:gd name="connsiteY65" fmla="*/ 197386 h 1161397"/>
              <a:gd name="connsiteX66" fmla="*/ 3853961 w 6884912"/>
              <a:gd name="connsiteY66" fmla="*/ 213380 h 1161397"/>
              <a:gd name="connsiteX67" fmla="*/ 3907640 w 6884912"/>
              <a:gd name="connsiteY67" fmla="*/ 207568 h 1161397"/>
              <a:gd name="connsiteX68" fmla="*/ 3910449 w 6884912"/>
              <a:gd name="connsiteY68" fmla="*/ 197808 h 1161397"/>
              <a:gd name="connsiteX69" fmla="*/ 3917197 w 6884912"/>
              <a:gd name="connsiteY69" fmla="*/ 196121 h 1161397"/>
              <a:gd name="connsiteX70" fmla="*/ 3922400 w 6884912"/>
              <a:gd name="connsiteY70" fmla="*/ 205056 h 1161397"/>
              <a:gd name="connsiteX71" fmla="*/ 4013061 w 6884912"/>
              <a:gd name="connsiteY71" fmla="*/ 224874 h 1161397"/>
              <a:gd name="connsiteX72" fmla="*/ 4220717 w 6884912"/>
              <a:gd name="connsiteY72" fmla="*/ 192946 h 1161397"/>
              <a:gd name="connsiteX73" fmla="*/ 4228802 w 6884912"/>
              <a:gd name="connsiteY73" fmla="*/ 201468 h 1161397"/>
              <a:gd name="connsiteX74" fmla="*/ 4289361 w 6884912"/>
              <a:gd name="connsiteY74" fmla="*/ 196642 h 1161397"/>
              <a:gd name="connsiteX75" fmla="*/ 4498913 w 6884912"/>
              <a:gd name="connsiteY75" fmla="*/ 118915 h 1161397"/>
              <a:gd name="connsiteX76" fmla="*/ 4617330 w 6884912"/>
              <a:gd name="connsiteY76" fmla="*/ 111163 h 1161397"/>
              <a:gd name="connsiteX77" fmla="*/ 4659778 w 6884912"/>
              <a:gd name="connsiteY77" fmla="*/ 118219 h 1161397"/>
              <a:gd name="connsiteX78" fmla="*/ 4730870 w 6884912"/>
              <a:gd name="connsiteY78" fmla="*/ 129432 h 1161397"/>
              <a:gd name="connsiteX79" fmla="*/ 4844073 w 6884912"/>
              <a:gd name="connsiteY79" fmla="*/ 161768 h 1161397"/>
              <a:gd name="connsiteX80" fmla="*/ 4856454 w 6884912"/>
              <a:gd name="connsiteY80" fmla="*/ 130488 h 1161397"/>
              <a:gd name="connsiteX81" fmla="*/ 4920038 w 6884912"/>
              <a:gd name="connsiteY81" fmla="*/ 140418 h 1161397"/>
              <a:gd name="connsiteX82" fmla="*/ 5016639 w 6884912"/>
              <a:gd name="connsiteY82" fmla="*/ 158905 h 1161397"/>
              <a:gd name="connsiteX83" fmla="*/ 5072009 w 6884912"/>
              <a:gd name="connsiteY83" fmla="*/ 161502 h 1161397"/>
              <a:gd name="connsiteX84" fmla="*/ 5223626 w 6884912"/>
              <a:gd name="connsiteY84" fmla="*/ 177356 h 1161397"/>
              <a:gd name="connsiteX85" fmla="*/ 5375773 w 6884912"/>
              <a:gd name="connsiteY85" fmla="*/ 199913 h 1161397"/>
              <a:gd name="connsiteX86" fmla="*/ 5467502 w 6884912"/>
              <a:gd name="connsiteY86" fmla="*/ 250963 h 1161397"/>
              <a:gd name="connsiteX87" fmla="*/ 5592395 w 6884912"/>
              <a:gd name="connsiteY87" fmla="*/ 265434 h 1161397"/>
              <a:gd name="connsiteX88" fmla="*/ 5613532 w 6884912"/>
              <a:gd name="connsiteY88" fmla="*/ 273379 h 1161397"/>
              <a:gd name="connsiteX89" fmla="*/ 5642173 w 6884912"/>
              <a:gd name="connsiteY89" fmla="*/ 266904 h 1161397"/>
              <a:gd name="connsiteX90" fmla="*/ 5756910 w 6884912"/>
              <a:gd name="connsiteY90" fmla="*/ 239211 h 1161397"/>
              <a:gd name="connsiteX91" fmla="*/ 5846667 w 6884912"/>
              <a:gd name="connsiteY91" fmla="*/ 201786 h 1161397"/>
              <a:gd name="connsiteX92" fmla="*/ 5960732 w 6884912"/>
              <a:gd name="connsiteY92" fmla="*/ 220708 h 1161397"/>
              <a:gd name="connsiteX93" fmla="*/ 6029542 w 6884912"/>
              <a:gd name="connsiteY93" fmla="*/ 210339 h 1161397"/>
              <a:gd name="connsiteX94" fmla="*/ 6141123 w 6884912"/>
              <a:gd name="connsiteY94" fmla="*/ 159923 h 1161397"/>
              <a:gd name="connsiteX95" fmla="*/ 6290640 w 6884912"/>
              <a:gd name="connsiteY95" fmla="*/ 167441 h 1161397"/>
              <a:gd name="connsiteX96" fmla="*/ 6322806 w 6884912"/>
              <a:gd name="connsiteY96" fmla="*/ 213293 h 1161397"/>
              <a:gd name="connsiteX97" fmla="*/ 6380420 w 6884912"/>
              <a:gd name="connsiteY97" fmla="*/ 173195 h 1161397"/>
              <a:gd name="connsiteX98" fmla="*/ 6507891 w 6884912"/>
              <a:gd name="connsiteY98" fmla="*/ 118474 h 1161397"/>
              <a:gd name="connsiteX99" fmla="*/ 6571807 w 6884912"/>
              <a:gd name="connsiteY99" fmla="*/ 98636 h 1161397"/>
              <a:gd name="connsiteX100" fmla="*/ 6671880 w 6884912"/>
              <a:gd name="connsiteY100" fmla="*/ 82931 h 1161397"/>
              <a:gd name="connsiteX101" fmla="*/ 6702266 w 6884912"/>
              <a:gd name="connsiteY101" fmla="*/ 75470 h 1161397"/>
              <a:gd name="connsiteX102" fmla="*/ 6845802 w 6884912"/>
              <a:gd name="connsiteY102" fmla="*/ 24496 h 1161397"/>
              <a:gd name="connsiteX103" fmla="*/ 6884912 w 6884912"/>
              <a:gd name="connsiteY103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41904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178301 w 6884912"/>
              <a:gd name="connsiteY19" fmla="*/ 698094 h 1161397"/>
              <a:gd name="connsiteX20" fmla="*/ 1188995 w 6884912"/>
              <a:gd name="connsiteY20" fmla="*/ 697048 h 1161397"/>
              <a:gd name="connsiteX21" fmla="*/ 1242716 w 6884912"/>
              <a:gd name="connsiteY21" fmla="*/ 698052 h 1161397"/>
              <a:gd name="connsiteX22" fmla="*/ 1299977 w 6884912"/>
              <a:gd name="connsiteY22" fmla="*/ 639196 h 1161397"/>
              <a:gd name="connsiteX23" fmla="*/ 1326190 w 6884912"/>
              <a:gd name="connsiteY23" fmla="*/ 625955 h 1161397"/>
              <a:gd name="connsiteX24" fmla="*/ 1339600 w 6884912"/>
              <a:gd name="connsiteY24" fmla="*/ 616295 h 1161397"/>
              <a:gd name="connsiteX25" fmla="*/ 1340054 w 6884912"/>
              <a:gd name="connsiteY25" fmla="*/ 614022 h 1161397"/>
              <a:gd name="connsiteX26" fmla="*/ 1391606 w 6884912"/>
              <a:gd name="connsiteY26" fmla="*/ 615229 h 1161397"/>
              <a:gd name="connsiteX27" fmla="*/ 1397565 w 6884912"/>
              <a:gd name="connsiteY27" fmla="*/ 611490 h 1161397"/>
              <a:gd name="connsiteX28" fmla="*/ 1432302 w 6884912"/>
              <a:gd name="connsiteY28" fmla="*/ 617267 h 1161397"/>
              <a:gd name="connsiteX29" fmla="*/ 1449644 w 6884912"/>
              <a:gd name="connsiteY29" fmla="*/ 617591 h 1161397"/>
              <a:gd name="connsiteX30" fmla="*/ 1455793 w 6884912"/>
              <a:gd name="connsiteY30" fmla="*/ 623174 h 1161397"/>
              <a:gd name="connsiteX31" fmla="*/ 1480758 w 6884912"/>
              <a:gd name="connsiteY31" fmla="*/ 620863 h 1161397"/>
              <a:gd name="connsiteX32" fmla="*/ 1483154 w 6884912"/>
              <a:gd name="connsiteY32" fmla="*/ 618527 h 1161397"/>
              <a:gd name="connsiteX33" fmla="*/ 1505495 w 6884912"/>
              <a:gd name="connsiteY33" fmla="*/ 624325 h 1161397"/>
              <a:gd name="connsiteX34" fmla="*/ 1526340 w 6884912"/>
              <a:gd name="connsiteY34" fmla="*/ 638496 h 1161397"/>
              <a:gd name="connsiteX35" fmla="*/ 1731986 w 6884912"/>
              <a:gd name="connsiteY35" fmla="*/ 589682 h 1161397"/>
              <a:gd name="connsiteX36" fmla="*/ 1927935 w 6884912"/>
              <a:gd name="connsiteY36" fmla="*/ 628540 h 1161397"/>
              <a:gd name="connsiteX37" fmla="*/ 2039075 w 6884912"/>
              <a:gd name="connsiteY37" fmla="*/ 599964 h 1161397"/>
              <a:gd name="connsiteX38" fmla="*/ 2066980 w 6884912"/>
              <a:gd name="connsiteY38" fmla="*/ 550413 h 1161397"/>
              <a:gd name="connsiteX39" fmla="*/ 2352236 w 6884912"/>
              <a:gd name="connsiteY39" fmla="*/ 519602 h 1161397"/>
              <a:gd name="connsiteX40" fmla="*/ 2420791 w 6884912"/>
              <a:gd name="connsiteY40" fmla="*/ 492826 h 1161397"/>
              <a:gd name="connsiteX41" fmla="*/ 2489932 w 6884912"/>
              <a:gd name="connsiteY41" fmla="*/ 507864 h 1161397"/>
              <a:gd name="connsiteX42" fmla="*/ 2512917 w 6884912"/>
              <a:gd name="connsiteY42" fmla="*/ 489127 h 1161397"/>
              <a:gd name="connsiteX43" fmla="*/ 2516783 w 6884912"/>
              <a:gd name="connsiteY43" fmla="*/ 485473 h 1161397"/>
              <a:gd name="connsiteX44" fmla="*/ 2534360 w 6884912"/>
              <a:gd name="connsiteY44" fmla="*/ 480064 h 1161397"/>
              <a:gd name="connsiteX45" fmla="*/ 2536691 w 6884912"/>
              <a:gd name="connsiteY45" fmla="*/ 467018 h 1161397"/>
              <a:gd name="connsiteX46" fmla="*/ 2561265 w 6884912"/>
              <a:gd name="connsiteY46" fmla="*/ 450623 h 1161397"/>
              <a:gd name="connsiteX47" fmla="*/ 2594349 w 6884912"/>
              <a:gd name="connsiteY47" fmla="*/ 443884 h 1161397"/>
              <a:gd name="connsiteX48" fmla="*/ 2754324 w 6884912"/>
              <a:gd name="connsiteY48" fmla="*/ 424766 h 1161397"/>
              <a:gd name="connsiteX49" fmla="*/ 2848470 w 6884912"/>
              <a:gd name="connsiteY49" fmla="*/ 405966 h 1161397"/>
              <a:gd name="connsiteX50" fmla="*/ 2881772 w 6884912"/>
              <a:gd name="connsiteY50" fmla="*/ 387260 h 1161397"/>
              <a:gd name="connsiteX51" fmla="*/ 2929932 w 6884912"/>
              <a:gd name="connsiteY51" fmla="*/ 368912 h 1161397"/>
              <a:gd name="connsiteX52" fmla="*/ 3013020 w 6884912"/>
              <a:gd name="connsiteY52" fmla="*/ 327578 h 1161397"/>
              <a:gd name="connsiteX53" fmla="*/ 3222191 w 6884912"/>
              <a:gd name="connsiteY53" fmla="*/ 307887 h 1161397"/>
              <a:gd name="connsiteX54" fmla="*/ 3227953 w 6884912"/>
              <a:gd name="connsiteY54" fmla="*/ 297650 h 1161397"/>
              <a:gd name="connsiteX55" fmla="*/ 3510042 w 6884912"/>
              <a:gd name="connsiteY55" fmla="*/ 311820 h 1161397"/>
              <a:gd name="connsiteX56" fmla="*/ 3626773 w 6884912"/>
              <a:gd name="connsiteY56" fmla="*/ 290452 h 1161397"/>
              <a:gd name="connsiteX57" fmla="*/ 3666217 w 6884912"/>
              <a:gd name="connsiteY57" fmla="*/ 273255 h 1161397"/>
              <a:gd name="connsiteX58" fmla="*/ 3732427 w 6884912"/>
              <a:gd name="connsiteY58" fmla="*/ 245039 h 1161397"/>
              <a:gd name="connsiteX59" fmla="*/ 3777022 w 6884912"/>
              <a:gd name="connsiteY59" fmla="*/ 200276 h 1161397"/>
              <a:gd name="connsiteX60" fmla="*/ 3791246 w 6884912"/>
              <a:gd name="connsiteY60" fmla="*/ 189996 h 1161397"/>
              <a:gd name="connsiteX61" fmla="*/ 3819864 w 6884912"/>
              <a:gd name="connsiteY61" fmla="*/ 194605 h 1161397"/>
              <a:gd name="connsiteX62" fmla="*/ 3830398 w 6884912"/>
              <a:gd name="connsiteY62" fmla="*/ 188383 h 1161397"/>
              <a:gd name="connsiteX63" fmla="*/ 3834360 w 6884912"/>
              <a:gd name="connsiteY63" fmla="*/ 188992 h 1161397"/>
              <a:gd name="connsiteX64" fmla="*/ 3843715 w 6884912"/>
              <a:gd name="connsiteY64" fmla="*/ 188752 h 1161397"/>
              <a:gd name="connsiteX65" fmla="*/ 3842609 w 6884912"/>
              <a:gd name="connsiteY65" fmla="*/ 197386 h 1161397"/>
              <a:gd name="connsiteX66" fmla="*/ 3853961 w 6884912"/>
              <a:gd name="connsiteY66" fmla="*/ 213380 h 1161397"/>
              <a:gd name="connsiteX67" fmla="*/ 3907640 w 6884912"/>
              <a:gd name="connsiteY67" fmla="*/ 207568 h 1161397"/>
              <a:gd name="connsiteX68" fmla="*/ 3910449 w 6884912"/>
              <a:gd name="connsiteY68" fmla="*/ 197808 h 1161397"/>
              <a:gd name="connsiteX69" fmla="*/ 3917197 w 6884912"/>
              <a:gd name="connsiteY69" fmla="*/ 196121 h 1161397"/>
              <a:gd name="connsiteX70" fmla="*/ 3922400 w 6884912"/>
              <a:gd name="connsiteY70" fmla="*/ 205056 h 1161397"/>
              <a:gd name="connsiteX71" fmla="*/ 4013061 w 6884912"/>
              <a:gd name="connsiteY71" fmla="*/ 224874 h 1161397"/>
              <a:gd name="connsiteX72" fmla="*/ 4220717 w 6884912"/>
              <a:gd name="connsiteY72" fmla="*/ 192946 h 1161397"/>
              <a:gd name="connsiteX73" fmla="*/ 4228802 w 6884912"/>
              <a:gd name="connsiteY73" fmla="*/ 201468 h 1161397"/>
              <a:gd name="connsiteX74" fmla="*/ 4289361 w 6884912"/>
              <a:gd name="connsiteY74" fmla="*/ 196642 h 1161397"/>
              <a:gd name="connsiteX75" fmla="*/ 4498913 w 6884912"/>
              <a:gd name="connsiteY75" fmla="*/ 118915 h 1161397"/>
              <a:gd name="connsiteX76" fmla="*/ 4617330 w 6884912"/>
              <a:gd name="connsiteY76" fmla="*/ 111163 h 1161397"/>
              <a:gd name="connsiteX77" fmla="*/ 4659778 w 6884912"/>
              <a:gd name="connsiteY77" fmla="*/ 118219 h 1161397"/>
              <a:gd name="connsiteX78" fmla="*/ 4730870 w 6884912"/>
              <a:gd name="connsiteY78" fmla="*/ 129432 h 1161397"/>
              <a:gd name="connsiteX79" fmla="*/ 4844073 w 6884912"/>
              <a:gd name="connsiteY79" fmla="*/ 161768 h 1161397"/>
              <a:gd name="connsiteX80" fmla="*/ 4856454 w 6884912"/>
              <a:gd name="connsiteY80" fmla="*/ 130488 h 1161397"/>
              <a:gd name="connsiteX81" fmla="*/ 4920038 w 6884912"/>
              <a:gd name="connsiteY81" fmla="*/ 140418 h 1161397"/>
              <a:gd name="connsiteX82" fmla="*/ 5016639 w 6884912"/>
              <a:gd name="connsiteY82" fmla="*/ 158905 h 1161397"/>
              <a:gd name="connsiteX83" fmla="*/ 5072009 w 6884912"/>
              <a:gd name="connsiteY83" fmla="*/ 161502 h 1161397"/>
              <a:gd name="connsiteX84" fmla="*/ 5223626 w 6884912"/>
              <a:gd name="connsiteY84" fmla="*/ 177356 h 1161397"/>
              <a:gd name="connsiteX85" fmla="*/ 5375773 w 6884912"/>
              <a:gd name="connsiteY85" fmla="*/ 199913 h 1161397"/>
              <a:gd name="connsiteX86" fmla="*/ 5467502 w 6884912"/>
              <a:gd name="connsiteY86" fmla="*/ 250963 h 1161397"/>
              <a:gd name="connsiteX87" fmla="*/ 5592395 w 6884912"/>
              <a:gd name="connsiteY87" fmla="*/ 265434 h 1161397"/>
              <a:gd name="connsiteX88" fmla="*/ 5613532 w 6884912"/>
              <a:gd name="connsiteY88" fmla="*/ 273379 h 1161397"/>
              <a:gd name="connsiteX89" fmla="*/ 5642173 w 6884912"/>
              <a:gd name="connsiteY89" fmla="*/ 266904 h 1161397"/>
              <a:gd name="connsiteX90" fmla="*/ 5756910 w 6884912"/>
              <a:gd name="connsiteY90" fmla="*/ 239211 h 1161397"/>
              <a:gd name="connsiteX91" fmla="*/ 5846667 w 6884912"/>
              <a:gd name="connsiteY91" fmla="*/ 201786 h 1161397"/>
              <a:gd name="connsiteX92" fmla="*/ 5960732 w 6884912"/>
              <a:gd name="connsiteY92" fmla="*/ 220708 h 1161397"/>
              <a:gd name="connsiteX93" fmla="*/ 6029542 w 6884912"/>
              <a:gd name="connsiteY93" fmla="*/ 210339 h 1161397"/>
              <a:gd name="connsiteX94" fmla="*/ 6141123 w 6884912"/>
              <a:gd name="connsiteY94" fmla="*/ 159923 h 1161397"/>
              <a:gd name="connsiteX95" fmla="*/ 6290640 w 6884912"/>
              <a:gd name="connsiteY95" fmla="*/ 167441 h 1161397"/>
              <a:gd name="connsiteX96" fmla="*/ 6322806 w 6884912"/>
              <a:gd name="connsiteY96" fmla="*/ 213293 h 1161397"/>
              <a:gd name="connsiteX97" fmla="*/ 6380420 w 6884912"/>
              <a:gd name="connsiteY97" fmla="*/ 173195 h 1161397"/>
              <a:gd name="connsiteX98" fmla="*/ 6507891 w 6884912"/>
              <a:gd name="connsiteY98" fmla="*/ 118474 h 1161397"/>
              <a:gd name="connsiteX99" fmla="*/ 6571807 w 6884912"/>
              <a:gd name="connsiteY99" fmla="*/ 98636 h 1161397"/>
              <a:gd name="connsiteX100" fmla="*/ 6671880 w 6884912"/>
              <a:gd name="connsiteY100" fmla="*/ 82931 h 1161397"/>
              <a:gd name="connsiteX101" fmla="*/ 6702266 w 6884912"/>
              <a:gd name="connsiteY101" fmla="*/ 75470 h 1161397"/>
              <a:gd name="connsiteX102" fmla="*/ 6845802 w 6884912"/>
              <a:gd name="connsiteY102" fmla="*/ 24496 h 1161397"/>
              <a:gd name="connsiteX103" fmla="*/ 6884912 w 6884912"/>
              <a:gd name="connsiteY103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41904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178301 w 6884912"/>
              <a:gd name="connsiteY19" fmla="*/ 698094 h 1161397"/>
              <a:gd name="connsiteX20" fmla="*/ 1242716 w 6884912"/>
              <a:gd name="connsiteY20" fmla="*/ 698052 h 1161397"/>
              <a:gd name="connsiteX21" fmla="*/ 1299977 w 6884912"/>
              <a:gd name="connsiteY21" fmla="*/ 639196 h 1161397"/>
              <a:gd name="connsiteX22" fmla="*/ 1326190 w 6884912"/>
              <a:gd name="connsiteY22" fmla="*/ 625955 h 1161397"/>
              <a:gd name="connsiteX23" fmla="*/ 1339600 w 6884912"/>
              <a:gd name="connsiteY23" fmla="*/ 616295 h 1161397"/>
              <a:gd name="connsiteX24" fmla="*/ 1340054 w 6884912"/>
              <a:gd name="connsiteY24" fmla="*/ 614022 h 1161397"/>
              <a:gd name="connsiteX25" fmla="*/ 1391606 w 6884912"/>
              <a:gd name="connsiteY25" fmla="*/ 615229 h 1161397"/>
              <a:gd name="connsiteX26" fmla="*/ 1397565 w 6884912"/>
              <a:gd name="connsiteY26" fmla="*/ 611490 h 1161397"/>
              <a:gd name="connsiteX27" fmla="*/ 1432302 w 6884912"/>
              <a:gd name="connsiteY27" fmla="*/ 617267 h 1161397"/>
              <a:gd name="connsiteX28" fmla="*/ 1449644 w 6884912"/>
              <a:gd name="connsiteY28" fmla="*/ 617591 h 1161397"/>
              <a:gd name="connsiteX29" fmla="*/ 1455793 w 6884912"/>
              <a:gd name="connsiteY29" fmla="*/ 623174 h 1161397"/>
              <a:gd name="connsiteX30" fmla="*/ 1480758 w 6884912"/>
              <a:gd name="connsiteY30" fmla="*/ 620863 h 1161397"/>
              <a:gd name="connsiteX31" fmla="*/ 1483154 w 6884912"/>
              <a:gd name="connsiteY31" fmla="*/ 618527 h 1161397"/>
              <a:gd name="connsiteX32" fmla="*/ 1505495 w 6884912"/>
              <a:gd name="connsiteY32" fmla="*/ 624325 h 1161397"/>
              <a:gd name="connsiteX33" fmla="*/ 1526340 w 6884912"/>
              <a:gd name="connsiteY33" fmla="*/ 638496 h 1161397"/>
              <a:gd name="connsiteX34" fmla="*/ 1731986 w 6884912"/>
              <a:gd name="connsiteY34" fmla="*/ 589682 h 1161397"/>
              <a:gd name="connsiteX35" fmla="*/ 1927935 w 6884912"/>
              <a:gd name="connsiteY35" fmla="*/ 628540 h 1161397"/>
              <a:gd name="connsiteX36" fmla="*/ 2039075 w 6884912"/>
              <a:gd name="connsiteY36" fmla="*/ 599964 h 1161397"/>
              <a:gd name="connsiteX37" fmla="*/ 2066980 w 6884912"/>
              <a:gd name="connsiteY37" fmla="*/ 550413 h 1161397"/>
              <a:gd name="connsiteX38" fmla="*/ 2352236 w 6884912"/>
              <a:gd name="connsiteY38" fmla="*/ 519602 h 1161397"/>
              <a:gd name="connsiteX39" fmla="*/ 2420791 w 6884912"/>
              <a:gd name="connsiteY39" fmla="*/ 492826 h 1161397"/>
              <a:gd name="connsiteX40" fmla="*/ 2489932 w 6884912"/>
              <a:gd name="connsiteY40" fmla="*/ 507864 h 1161397"/>
              <a:gd name="connsiteX41" fmla="*/ 2512917 w 6884912"/>
              <a:gd name="connsiteY41" fmla="*/ 489127 h 1161397"/>
              <a:gd name="connsiteX42" fmla="*/ 2516783 w 6884912"/>
              <a:gd name="connsiteY42" fmla="*/ 485473 h 1161397"/>
              <a:gd name="connsiteX43" fmla="*/ 2534360 w 6884912"/>
              <a:gd name="connsiteY43" fmla="*/ 480064 h 1161397"/>
              <a:gd name="connsiteX44" fmla="*/ 2536691 w 6884912"/>
              <a:gd name="connsiteY44" fmla="*/ 467018 h 1161397"/>
              <a:gd name="connsiteX45" fmla="*/ 2561265 w 6884912"/>
              <a:gd name="connsiteY45" fmla="*/ 450623 h 1161397"/>
              <a:gd name="connsiteX46" fmla="*/ 2594349 w 6884912"/>
              <a:gd name="connsiteY46" fmla="*/ 443884 h 1161397"/>
              <a:gd name="connsiteX47" fmla="*/ 2754324 w 6884912"/>
              <a:gd name="connsiteY47" fmla="*/ 424766 h 1161397"/>
              <a:gd name="connsiteX48" fmla="*/ 2848470 w 6884912"/>
              <a:gd name="connsiteY48" fmla="*/ 405966 h 1161397"/>
              <a:gd name="connsiteX49" fmla="*/ 2881772 w 6884912"/>
              <a:gd name="connsiteY49" fmla="*/ 387260 h 1161397"/>
              <a:gd name="connsiteX50" fmla="*/ 2929932 w 6884912"/>
              <a:gd name="connsiteY50" fmla="*/ 368912 h 1161397"/>
              <a:gd name="connsiteX51" fmla="*/ 3013020 w 6884912"/>
              <a:gd name="connsiteY51" fmla="*/ 327578 h 1161397"/>
              <a:gd name="connsiteX52" fmla="*/ 3222191 w 6884912"/>
              <a:gd name="connsiteY52" fmla="*/ 307887 h 1161397"/>
              <a:gd name="connsiteX53" fmla="*/ 3227953 w 6884912"/>
              <a:gd name="connsiteY53" fmla="*/ 297650 h 1161397"/>
              <a:gd name="connsiteX54" fmla="*/ 3510042 w 6884912"/>
              <a:gd name="connsiteY54" fmla="*/ 311820 h 1161397"/>
              <a:gd name="connsiteX55" fmla="*/ 3626773 w 6884912"/>
              <a:gd name="connsiteY55" fmla="*/ 290452 h 1161397"/>
              <a:gd name="connsiteX56" fmla="*/ 3666217 w 6884912"/>
              <a:gd name="connsiteY56" fmla="*/ 273255 h 1161397"/>
              <a:gd name="connsiteX57" fmla="*/ 3732427 w 6884912"/>
              <a:gd name="connsiteY57" fmla="*/ 245039 h 1161397"/>
              <a:gd name="connsiteX58" fmla="*/ 3777022 w 6884912"/>
              <a:gd name="connsiteY58" fmla="*/ 200276 h 1161397"/>
              <a:gd name="connsiteX59" fmla="*/ 3791246 w 6884912"/>
              <a:gd name="connsiteY59" fmla="*/ 189996 h 1161397"/>
              <a:gd name="connsiteX60" fmla="*/ 3819864 w 6884912"/>
              <a:gd name="connsiteY60" fmla="*/ 194605 h 1161397"/>
              <a:gd name="connsiteX61" fmla="*/ 3830398 w 6884912"/>
              <a:gd name="connsiteY61" fmla="*/ 188383 h 1161397"/>
              <a:gd name="connsiteX62" fmla="*/ 3834360 w 6884912"/>
              <a:gd name="connsiteY62" fmla="*/ 188992 h 1161397"/>
              <a:gd name="connsiteX63" fmla="*/ 3843715 w 6884912"/>
              <a:gd name="connsiteY63" fmla="*/ 188752 h 1161397"/>
              <a:gd name="connsiteX64" fmla="*/ 3842609 w 6884912"/>
              <a:gd name="connsiteY64" fmla="*/ 197386 h 1161397"/>
              <a:gd name="connsiteX65" fmla="*/ 3853961 w 6884912"/>
              <a:gd name="connsiteY65" fmla="*/ 213380 h 1161397"/>
              <a:gd name="connsiteX66" fmla="*/ 3907640 w 6884912"/>
              <a:gd name="connsiteY66" fmla="*/ 207568 h 1161397"/>
              <a:gd name="connsiteX67" fmla="*/ 3910449 w 6884912"/>
              <a:gd name="connsiteY67" fmla="*/ 197808 h 1161397"/>
              <a:gd name="connsiteX68" fmla="*/ 3917197 w 6884912"/>
              <a:gd name="connsiteY68" fmla="*/ 196121 h 1161397"/>
              <a:gd name="connsiteX69" fmla="*/ 3922400 w 6884912"/>
              <a:gd name="connsiteY69" fmla="*/ 205056 h 1161397"/>
              <a:gd name="connsiteX70" fmla="*/ 4013061 w 6884912"/>
              <a:gd name="connsiteY70" fmla="*/ 224874 h 1161397"/>
              <a:gd name="connsiteX71" fmla="*/ 4220717 w 6884912"/>
              <a:gd name="connsiteY71" fmla="*/ 192946 h 1161397"/>
              <a:gd name="connsiteX72" fmla="*/ 4228802 w 6884912"/>
              <a:gd name="connsiteY72" fmla="*/ 201468 h 1161397"/>
              <a:gd name="connsiteX73" fmla="*/ 4289361 w 6884912"/>
              <a:gd name="connsiteY73" fmla="*/ 196642 h 1161397"/>
              <a:gd name="connsiteX74" fmla="*/ 4498913 w 6884912"/>
              <a:gd name="connsiteY74" fmla="*/ 118915 h 1161397"/>
              <a:gd name="connsiteX75" fmla="*/ 4617330 w 6884912"/>
              <a:gd name="connsiteY75" fmla="*/ 111163 h 1161397"/>
              <a:gd name="connsiteX76" fmla="*/ 4659778 w 6884912"/>
              <a:gd name="connsiteY76" fmla="*/ 118219 h 1161397"/>
              <a:gd name="connsiteX77" fmla="*/ 4730870 w 6884912"/>
              <a:gd name="connsiteY77" fmla="*/ 129432 h 1161397"/>
              <a:gd name="connsiteX78" fmla="*/ 4844073 w 6884912"/>
              <a:gd name="connsiteY78" fmla="*/ 161768 h 1161397"/>
              <a:gd name="connsiteX79" fmla="*/ 4856454 w 6884912"/>
              <a:gd name="connsiteY79" fmla="*/ 130488 h 1161397"/>
              <a:gd name="connsiteX80" fmla="*/ 4920038 w 6884912"/>
              <a:gd name="connsiteY80" fmla="*/ 140418 h 1161397"/>
              <a:gd name="connsiteX81" fmla="*/ 5016639 w 6884912"/>
              <a:gd name="connsiteY81" fmla="*/ 158905 h 1161397"/>
              <a:gd name="connsiteX82" fmla="*/ 5072009 w 6884912"/>
              <a:gd name="connsiteY82" fmla="*/ 161502 h 1161397"/>
              <a:gd name="connsiteX83" fmla="*/ 5223626 w 6884912"/>
              <a:gd name="connsiteY83" fmla="*/ 177356 h 1161397"/>
              <a:gd name="connsiteX84" fmla="*/ 5375773 w 6884912"/>
              <a:gd name="connsiteY84" fmla="*/ 199913 h 1161397"/>
              <a:gd name="connsiteX85" fmla="*/ 5467502 w 6884912"/>
              <a:gd name="connsiteY85" fmla="*/ 250963 h 1161397"/>
              <a:gd name="connsiteX86" fmla="*/ 5592395 w 6884912"/>
              <a:gd name="connsiteY86" fmla="*/ 265434 h 1161397"/>
              <a:gd name="connsiteX87" fmla="*/ 5613532 w 6884912"/>
              <a:gd name="connsiteY87" fmla="*/ 273379 h 1161397"/>
              <a:gd name="connsiteX88" fmla="*/ 5642173 w 6884912"/>
              <a:gd name="connsiteY88" fmla="*/ 266904 h 1161397"/>
              <a:gd name="connsiteX89" fmla="*/ 5756910 w 6884912"/>
              <a:gd name="connsiteY89" fmla="*/ 239211 h 1161397"/>
              <a:gd name="connsiteX90" fmla="*/ 5846667 w 6884912"/>
              <a:gd name="connsiteY90" fmla="*/ 201786 h 1161397"/>
              <a:gd name="connsiteX91" fmla="*/ 5960732 w 6884912"/>
              <a:gd name="connsiteY91" fmla="*/ 220708 h 1161397"/>
              <a:gd name="connsiteX92" fmla="*/ 6029542 w 6884912"/>
              <a:gd name="connsiteY92" fmla="*/ 210339 h 1161397"/>
              <a:gd name="connsiteX93" fmla="*/ 6141123 w 6884912"/>
              <a:gd name="connsiteY93" fmla="*/ 159923 h 1161397"/>
              <a:gd name="connsiteX94" fmla="*/ 6290640 w 6884912"/>
              <a:gd name="connsiteY94" fmla="*/ 167441 h 1161397"/>
              <a:gd name="connsiteX95" fmla="*/ 6322806 w 6884912"/>
              <a:gd name="connsiteY95" fmla="*/ 213293 h 1161397"/>
              <a:gd name="connsiteX96" fmla="*/ 6380420 w 6884912"/>
              <a:gd name="connsiteY96" fmla="*/ 173195 h 1161397"/>
              <a:gd name="connsiteX97" fmla="*/ 6507891 w 6884912"/>
              <a:gd name="connsiteY97" fmla="*/ 118474 h 1161397"/>
              <a:gd name="connsiteX98" fmla="*/ 6571807 w 6884912"/>
              <a:gd name="connsiteY98" fmla="*/ 98636 h 1161397"/>
              <a:gd name="connsiteX99" fmla="*/ 6671880 w 6884912"/>
              <a:gd name="connsiteY99" fmla="*/ 82931 h 1161397"/>
              <a:gd name="connsiteX100" fmla="*/ 6702266 w 6884912"/>
              <a:gd name="connsiteY100" fmla="*/ 75470 h 1161397"/>
              <a:gd name="connsiteX101" fmla="*/ 6845802 w 6884912"/>
              <a:gd name="connsiteY101" fmla="*/ 24496 h 1161397"/>
              <a:gd name="connsiteX102" fmla="*/ 6884912 w 6884912"/>
              <a:gd name="connsiteY102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41904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66947 w 6884912"/>
              <a:gd name="connsiteY16" fmla="*/ 700762 h 1161397"/>
              <a:gd name="connsiteX17" fmla="*/ 1178135 w 6884912"/>
              <a:gd name="connsiteY17" fmla="*/ 698631 h 1161397"/>
              <a:gd name="connsiteX18" fmla="*/ 1178301 w 6884912"/>
              <a:gd name="connsiteY18" fmla="*/ 698094 h 1161397"/>
              <a:gd name="connsiteX19" fmla="*/ 1242716 w 6884912"/>
              <a:gd name="connsiteY19" fmla="*/ 698052 h 1161397"/>
              <a:gd name="connsiteX20" fmla="*/ 1299977 w 6884912"/>
              <a:gd name="connsiteY20" fmla="*/ 639196 h 1161397"/>
              <a:gd name="connsiteX21" fmla="*/ 1326190 w 6884912"/>
              <a:gd name="connsiteY21" fmla="*/ 625955 h 1161397"/>
              <a:gd name="connsiteX22" fmla="*/ 1339600 w 6884912"/>
              <a:gd name="connsiteY22" fmla="*/ 616295 h 1161397"/>
              <a:gd name="connsiteX23" fmla="*/ 1340054 w 6884912"/>
              <a:gd name="connsiteY23" fmla="*/ 614022 h 1161397"/>
              <a:gd name="connsiteX24" fmla="*/ 1391606 w 6884912"/>
              <a:gd name="connsiteY24" fmla="*/ 615229 h 1161397"/>
              <a:gd name="connsiteX25" fmla="*/ 1397565 w 6884912"/>
              <a:gd name="connsiteY25" fmla="*/ 611490 h 1161397"/>
              <a:gd name="connsiteX26" fmla="*/ 1432302 w 6884912"/>
              <a:gd name="connsiteY26" fmla="*/ 617267 h 1161397"/>
              <a:gd name="connsiteX27" fmla="*/ 1449644 w 6884912"/>
              <a:gd name="connsiteY27" fmla="*/ 617591 h 1161397"/>
              <a:gd name="connsiteX28" fmla="*/ 1455793 w 6884912"/>
              <a:gd name="connsiteY28" fmla="*/ 623174 h 1161397"/>
              <a:gd name="connsiteX29" fmla="*/ 1480758 w 6884912"/>
              <a:gd name="connsiteY29" fmla="*/ 620863 h 1161397"/>
              <a:gd name="connsiteX30" fmla="*/ 1483154 w 6884912"/>
              <a:gd name="connsiteY30" fmla="*/ 618527 h 1161397"/>
              <a:gd name="connsiteX31" fmla="*/ 1505495 w 6884912"/>
              <a:gd name="connsiteY31" fmla="*/ 624325 h 1161397"/>
              <a:gd name="connsiteX32" fmla="*/ 1526340 w 6884912"/>
              <a:gd name="connsiteY32" fmla="*/ 638496 h 1161397"/>
              <a:gd name="connsiteX33" fmla="*/ 1731986 w 6884912"/>
              <a:gd name="connsiteY33" fmla="*/ 589682 h 1161397"/>
              <a:gd name="connsiteX34" fmla="*/ 1927935 w 6884912"/>
              <a:gd name="connsiteY34" fmla="*/ 628540 h 1161397"/>
              <a:gd name="connsiteX35" fmla="*/ 2039075 w 6884912"/>
              <a:gd name="connsiteY35" fmla="*/ 599964 h 1161397"/>
              <a:gd name="connsiteX36" fmla="*/ 2066980 w 6884912"/>
              <a:gd name="connsiteY36" fmla="*/ 550413 h 1161397"/>
              <a:gd name="connsiteX37" fmla="*/ 2352236 w 6884912"/>
              <a:gd name="connsiteY37" fmla="*/ 519602 h 1161397"/>
              <a:gd name="connsiteX38" fmla="*/ 2420791 w 6884912"/>
              <a:gd name="connsiteY38" fmla="*/ 492826 h 1161397"/>
              <a:gd name="connsiteX39" fmla="*/ 2489932 w 6884912"/>
              <a:gd name="connsiteY39" fmla="*/ 507864 h 1161397"/>
              <a:gd name="connsiteX40" fmla="*/ 2512917 w 6884912"/>
              <a:gd name="connsiteY40" fmla="*/ 489127 h 1161397"/>
              <a:gd name="connsiteX41" fmla="*/ 2516783 w 6884912"/>
              <a:gd name="connsiteY41" fmla="*/ 485473 h 1161397"/>
              <a:gd name="connsiteX42" fmla="*/ 2534360 w 6884912"/>
              <a:gd name="connsiteY42" fmla="*/ 480064 h 1161397"/>
              <a:gd name="connsiteX43" fmla="*/ 2536691 w 6884912"/>
              <a:gd name="connsiteY43" fmla="*/ 467018 h 1161397"/>
              <a:gd name="connsiteX44" fmla="*/ 2561265 w 6884912"/>
              <a:gd name="connsiteY44" fmla="*/ 450623 h 1161397"/>
              <a:gd name="connsiteX45" fmla="*/ 2594349 w 6884912"/>
              <a:gd name="connsiteY45" fmla="*/ 443884 h 1161397"/>
              <a:gd name="connsiteX46" fmla="*/ 2754324 w 6884912"/>
              <a:gd name="connsiteY46" fmla="*/ 424766 h 1161397"/>
              <a:gd name="connsiteX47" fmla="*/ 2848470 w 6884912"/>
              <a:gd name="connsiteY47" fmla="*/ 405966 h 1161397"/>
              <a:gd name="connsiteX48" fmla="*/ 2881772 w 6884912"/>
              <a:gd name="connsiteY48" fmla="*/ 387260 h 1161397"/>
              <a:gd name="connsiteX49" fmla="*/ 2929932 w 6884912"/>
              <a:gd name="connsiteY49" fmla="*/ 368912 h 1161397"/>
              <a:gd name="connsiteX50" fmla="*/ 3013020 w 6884912"/>
              <a:gd name="connsiteY50" fmla="*/ 327578 h 1161397"/>
              <a:gd name="connsiteX51" fmla="*/ 3222191 w 6884912"/>
              <a:gd name="connsiteY51" fmla="*/ 307887 h 1161397"/>
              <a:gd name="connsiteX52" fmla="*/ 3227953 w 6884912"/>
              <a:gd name="connsiteY52" fmla="*/ 297650 h 1161397"/>
              <a:gd name="connsiteX53" fmla="*/ 3510042 w 6884912"/>
              <a:gd name="connsiteY53" fmla="*/ 311820 h 1161397"/>
              <a:gd name="connsiteX54" fmla="*/ 3626773 w 6884912"/>
              <a:gd name="connsiteY54" fmla="*/ 290452 h 1161397"/>
              <a:gd name="connsiteX55" fmla="*/ 3666217 w 6884912"/>
              <a:gd name="connsiteY55" fmla="*/ 273255 h 1161397"/>
              <a:gd name="connsiteX56" fmla="*/ 3732427 w 6884912"/>
              <a:gd name="connsiteY56" fmla="*/ 245039 h 1161397"/>
              <a:gd name="connsiteX57" fmla="*/ 3777022 w 6884912"/>
              <a:gd name="connsiteY57" fmla="*/ 200276 h 1161397"/>
              <a:gd name="connsiteX58" fmla="*/ 3791246 w 6884912"/>
              <a:gd name="connsiteY58" fmla="*/ 189996 h 1161397"/>
              <a:gd name="connsiteX59" fmla="*/ 3819864 w 6884912"/>
              <a:gd name="connsiteY59" fmla="*/ 194605 h 1161397"/>
              <a:gd name="connsiteX60" fmla="*/ 3830398 w 6884912"/>
              <a:gd name="connsiteY60" fmla="*/ 188383 h 1161397"/>
              <a:gd name="connsiteX61" fmla="*/ 3834360 w 6884912"/>
              <a:gd name="connsiteY61" fmla="*/ 188992 h 1161397"/>
              <a:gd name="connsiteX62" fmla="*/ 3843715 w 6884912"/>
              <a:gd name="connsiteY62" fmla="*/ 188752 h 1161397"/>
              <a:gd name="connsiteX63" fmla="*/ 3842609 w 6884912"/>
              <a:gd name="connsiteY63" fmla="*/ 197386 h 1161397"/>
              <a:gd name="connsiteX64" fmla="*/ 3853961 w 6884912"/>
              <a:gd name="connsiteY64" fmla="*/ 213380 h 1161397"/>
              <a:gd name="connsiteX65" fmla="*/ 3907640 w 6884912"/>
              <a:gd name="connsiteY65" fmla="*/ 207568 h 1161397"/>
              <a:gd name="connsiteX66" fmla="*/ 3910449 w 6884912"/>
              <a:gd name="connsiteY66" fmla="*/ 197808 h 1161397"/>
              <a:gd name="connsiteX67" fmla="*/ 3917197 w 6884912"/>
              <a:gd name="connsiteY67" fmla="*/ 196121 h 1161397"/>
              <a:gd name="connsiteX68" fmla="*/ 3922400 w 6884912"/>
              <a:gd name="connsiteY68" fmla="*/ 205056 h 1161397"/>
              <a:gd name="connsiteX69" fmla="*/ 4013061 w 6884912"/>
              <a:gd name="connsiteY69" fmla="*/ 224874 h 1161397"/>
              <a:gd name="connsiteX70" fmla="*/ 4220717 w 6884912"/>
              <a:gd name="connsiteY70" fmla="*/ 192946 h 1161397"/>
              <a:gd name="connsiteX71" fmla="*/ 4228802 w 6884912"/>
              <a:gd name="connsiteY71" fmla="*/ 201468 h 1161397"/>
              <a:gd name="connsiteX72" fmla="*/ 4289361 w 6884912"/>
              <a:gd name="connsiteY72" fmla="*/ 196642 h 1161397"/>
              <a:gd name="connsiteX73" fmla="*/ 4498913 w 6884912"/>
              <a:gd name="connsiteY73" fmla="*/ 118915 h 1161397"/>
              <a:gd name="connsiteX74" fmla="*/ 4617330 w 6884912"/>
              <a:gd name="connsiteY74" fmla="*/ 111163 h 1161397"/>
              <a:gd name="connsiteX75" fmla="*/ 4659778 w 6884912"/>
              <a:gd name="connsiteY75" fmla="*/ 118219 h 1161397"/>
              <a:gd name="connsiteX76" fmla="*/ 4730870 w 6884912"/>
              <a:gd name="connsiteY76" fmla="*/ 129432 h 1161397"/>
              <a:gd name="connsiteX77" fmla="*/ 4844073 w 6884912"/>
              <a:gd name="connsiteY77" fmla="*/ 161768 h 1161397"/>
              <a:gd name="connsiteX78" fmla="*/ 4856454 w 6884912"/>
              <a:gd name="connsiteY78" fmla="*/ 130488 h 1161397"/>
              <a:gd name="connsiteX79" fmla="*/ 4920038 w 6884912"/>
              <a:gd name="connsiteY79" fmla="*/ 140418 h 1161397"/>
              <a:gd name="connsiteX80" fmla="*/ 5016639 w 6884912"/>
              <a:gd name="connsiteY80" fmla="*/ 158905 h 1161397"/>
              <a:gd name="connsiteX81" fmla="*/ 5072009 w 6884912"/>
              <a:gd name="connsiteY81" fmla="*/ 161502 h 1161397"/>
              <a:gd name="connsiteX82" fmla="*/ 5223626 w 6884912"/>
              <a:gd name="connsiteY82" fmla="*/ 177356 h 1161397"/>
              <a:gd name="connsiteX83" fmla="*/ 5375773 w 6884912"/>
              <a:gd name="connsiteY83" fmla="*/ 199913 h 1161397"/>
              <a:gd name="connsiteX84" fmla="*/ 5467502 w 6884912"/>
              <a:gd name="connsiteY84" fmla="*/ 250963 h 1161397"/>
              <a:gd name="connsiteX85" fmla="*/ 5592395 w 6884912"/>
              <a:gd name="connsiteY85" fmla="*/ 265434 h 1161397"/>
              <a:gd name="connsiteX86" fmla="*/ 5613532 w 6884912"/>
              <a:gd name="connsiteY86" fmla="*/ 273379 h 1161397"/>
              <a:gd name="connsiteX87" fmla="*/ 5642173 w 6884912"/>
              <a:gd name="connsiteY87" fmla="*/ 266904 h 1161397"/>
              <a:gd name="connsiteX88" fmla="*/ 5756910 w 6884912"/>
              <a:gd name="connsiteY88" fmla="*/ 239211 h 1161397"/>
              <a:gd name="connsiteX89" fmla="*/ 5846667 w 6884912"/>
              <a:gd name="connsiteY89" fmla="*/ 201786 h 1161397"/>
              <a:gd name="connsiteX90" fmla="*/ 5960732 w 6884912"/>
              <a:gd name="connsiteY90" fmla="*/ 220708 h 1161397"/>
              <a:gd name="connsiteX91" fmla="*/ 6029542 w 6884912"/>
              <a:gd name="connsiteY91" fmla="*/ 210339 h 1161397"/>
              <a:gd name="connsiteX92" fmla="*/ 6141123 w 6884912"/>
              <a:gd name="connsiteY92" fmla="*/ 159923 h 1161397"/>
              <a:gd name="connsiteX93" fmla="*/ 6290640 w 6884912"/>
              <a:gd name="connsiteY93" fmla="*/ 167441 h 1161397"/>
              <a:gd name="connsiteX94" fmla="*/ 6322806 w 6884912"/>
              <a:gd name="connsiteY94" fmla="*/ 213293 h 1161397"/>
              <a:gd name="connsiteX95" fmla="*/ 6380420 w 6884912"/>
              <a:gd name="connsiteY95" fmla="*/ 173195 h 1161397"/>
              <a:gd name="connsiteX96" fmla="*/ 6507891 w 6884912"/>
              <a:gd name="connsiteY96" fmla="*/ 118474 h 1161397"/>
              <a:gd name="connsiteX97" fmla="*/ 6571807 w 6884912"/>
              <a:gd name="connsiteY97" fmla="*/ 98636 h 1161397"/>
              <a:gd name="connsiteX98" fmla="*/ 6671880 w 6884912"/>
              <a:gd name="connsiteY98" fmla="*/ 82931 h 1161397"/>
              <a:gd name="connsiteX99" fmla="*/ 6702266 w 6884912"/>
              <a:gd name="connsiteY99" fmla="*/ 75470 h 1161397"/>
              <a:gd name="connsiteX100" fmla="*/ 6845802 w 6884912"/>
              <a:gd name="connsiteY100" fmla="*/ 24496 h 1161397"/>
              <a:gd name="connsiteX101" fmla="*/ 6884912 w 6884912"/>
              <a:gd name="connsiteY101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41904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78135 w 6884912"/>
              <a:gd name="connsiteY16" fmla="*/ 698631 h 1161397"/>
              <a:gd name="connsiteX17" fmla="*/ 1178301 w 6884912"/>
              <a:gd name="connsiteY17" fmla="*/ 698094 h 1161397"/>
              <a:gd name="connsiteX18" fmla="*/ 1242716 w 6884912"/>
              <a:gd name="connsiteY18" fmla="*/ 698052 h 1161397"/>
              <a:gd name="connsiteX19" fmla="*/ 1299977 w 6884912"/>
              <a:gd name="connsiteY19" fmla="*/ 639196 h 1161397"/>
              <a:gd name="connsiteX20" fmla="*/ 1326190 w 6884912"/>
              <a:gd name="connsiteY20" fmla="*/ 625955 h 1161397"/>
              <a:gd name="connsiteX21" fmla="*/ 1339600 w 6884912"/>
              <a:gd name="connsiteY21" fmla="*/ 616295 h 1161397"/>
              <a:gd name="connsiteX22" fmla="*/ 1340054 w 6884912"/>
              <a:gd name="connsiteY22" fmla="*/ 614022 h 1161397"/>
              <a:gd name="connsiteX23" fmla="*/ 1391606 w 6884912"/>
              <a:gd name="connsiteY23" fmla="*/ 615229 h 1161397"/>
              <a:gd name="connsiteX24" fmla="*/ 1397565 w 6884912"/>
              <a:gd name="connsiteY24" fmla="*/ 611490 h 1161397"/>
              <a:gd name="connsiteX25" fmla="*/ 1432302 w 6884912"/>
              <a:gd name="connsiteY25" fmla="*/ 617267 h 1161397"/>
              <a:gd name="connsiteX26" fmla="*/ 1449644 w 6884912"/>
              <a:gd name="connsiteY26" fmla="*/ 617591 h 1161397"/>
              <a:gd name="connsiteX27" fmla="*/ 1455793 w 6884912"/>
              <a:gd name="connsiteY27" fmla="*/ 623174 h 1161397"/>
              <a:gd name="connsiteX28" fmla="*/ 1480758 w 6884912"/>
              <a:gd name="connsiteY28" fmla="*/ 620863 h 1161397"/>
              <a:gd name="connsiteX29" fmla="*/ 1483154 w 6884912"/>
              <a:gd name="connsiteY29" fmla="*/ 618527 h 1161397"/>
              <a:gd name="connsiteX30" fmla="*/ 1505495 w 6884912"/>
              <a:gd name="connsiteY30" fmla="*/ 624325 h 1161397"/>
              <a:gd name="connsiteX31" fmla="*/ 1526340 w 6884912"/>
              <a:gd name="connsiteY31" fmla="*/ 638496 h 1161397"/>
              <a:gd name="connsiteX32" fmla="*/ 1731986 w 6884912"/>
              <a:gd name="connsiteY32" fmla="*/ 589682 h 1161397"/>
              <a:gd name="connsiteX33" fmla="*/ 1927935 w 6884912"/>
              <a:gd name="connsiteY33" fmla="*/ 628540 h 1161397"/>
              <a:gd name="connsiteX34" fmla="*/ 2039075 w 6884912"/>
              <a:gd name="connsiteY34" fmla="*/ 599964 h 1161397"/>
              <a:gd name="connsiteX35" fmla="*/ 2066980 w 6884912"/>
              <a:gd name="connsiteY35" fmla="*/ 550413 h 1161397"/>
              <a:gd name="connsiteX36" fmla="*/ 2352236 w 6884912"/>
              <a:gd name="connsiteY36" fmla="*/ 519602 h 1161397"/>
              <a:gd name="connsiteX37" fmla="*/ 2420791 w 6884912"/>
              <a:gd name="connsiteY37" fmla="*/ 492826 h 1161397"/>
              <a:gd name="connsiteX38" fmla="*/ 2489932 w 6884912"/>
              <a:gd name="connsiteY38" fmla="*/ 507864 h 1161397"/>
              <a:gd name="connsiteX39" fmla="*/ 2512917 w 6884912"/>
              <a:gd name="connsiteY39" fmla="*/ 489127 h 1161397"/>
              <a:gd name="connsiteX40" fmla="*/ 2516783 w 6884912"/>
              <a:gd name="connsiteY40" fmla="*/ 485473 h 1161397"/>
              <a:gd name="connsiteX41" fmla="*/ 2534360 w 6884912"/>
              <a:gd name="connsiteY41" fmla="*/ 480064 h 1161397"/>
              <a:gd name="connsiteX42" fmla="*/ 2536691 w 6884912"/>
              <a:gd name="connsiteY42" fmla="*/ 467018 h 1161397"/>
              <a:gd name="connsiteX43" fmla="*/ 2561265 w 6884912"/>
              <a:gd name="connsiteY43" fmla="*/ 450623 h 1161397"/>
              <a:gd name="connsiteX44" fmla="*/ 2594349 w 6884912"/>
              <a:gd name="connsiteY44" fmla="*/ 443884 h 1161397"/>
              <a:gd name="connsiteX45" fmla="*/ 2754324 w 6884912"/>
              <a:gd name="connsiteY45" fmla="*/ 424766 h 1161397"/>
              <a:gd name="connsiteX46" fmla="*/ 2848470 w 6884912"/>
              <a:gd name="connsiteY46" fmla="*/ 405966 h 1161397"/>
              <a:gd name="connsiteX47" fmla="*/ 2881772 w 6884912"/>
              <a:gd name="connsiteY47" fmla="*/ 387260 h 1161397"/>
              <a:gd name="connsiteX48" fmla="*/ 2929932 w 6884912"/>
              <a:gd name="connsiteY48" fmla="*/ 368912 h 1161397"/>
              <a:gd name="connsiteX49" fmla="*/ 3013020 w 6884912"/>
              <a:gd name="connsiteY49" fmla="*/ 327578 h 1161397"/>
              <a:gd name="connsiteX50" fmla="*/ 3222191 w 6884912"/>
              <a:gd name="connsiteY50" fmla="*/ 307887 h 1161397"/>
              <a:gd name="connsiteX51" fmla="*/ 3227953 w 6884912"/>
              <a:gd name="connsiteY51" fmla="*/ 297650 h 1161397"/>
              <a:gd name="connsiteX52" fmla="*/ 3510042 w 6884912"/>
              <a:gd name="connsiteY52" fmla="*/ 311820 h 1161397"/>
              <a:gd name="connsiteX53" fmla="*/ 3626773 w 6884912"/>
              <a:gd name="connsiteY53" fmla="*/ 290452 h 1161397"/>
              <a:gd name="connsiteX54" fmla="*/ 3666217 w 6884912"/>
              <a:gd name="connsiteY54" fmla="*/ 273255 h 1161397"/>
              <a:gd name="connsiteX55" fmla="*/ 3732427 w 6884912"/>
              <a:gd name="connsiteY55" fmla="*/ 245039 h 1161397"/>
              <a:gd name="connsiteX56" fmla="*/ 3777022 w 6884912"/>
              <a:gd name="connsiteY56" fmla="*/ 200276 h 1161397"/>
              <a:gd name="connsiteX57" fmla="*/ 3791246 w 6884912"/>
              <a:gd name="connsiteY57" fmla="*/ 189996 h 1161397"/>
              <a:gd name="connsiteX58" fmla="*/ 3819864 w 6884912"/>
              <a:gd name="connsiteY58" fmla="*/ 194605 h 1161397"/>
              <a:gd name="connsiteX59" fmla="*/ 3830398 w 6884912"/>
              <a:gd name="connsiteY59" fmla="*/ 188383 h 1161397"/>
              <a:gd name="connsiteX60" fmla="*/ 3834360 w 6884912"/>
              <a:gd name="connsiteY60" fmla="*/ 188992 h 1161397"/>
              <a:gd name="connsiteX61" fmla="*/ 3843715 w 6884912"/>
              <a:gd name="connsiteY61" fmla="*/ 188752 h 1161397"/>
              <a:gd name="connsiteX62" fmla="*/ 3842609 w 6884912"/>
              <a:gd name="connsiteY62" fmla="*/ 197386 h 1161397"/>
              <a:gd name="connsiteX63" fmla="*/ 3853961 w 6884912"/>
              <a:gd name="connsiteY63" fmla="*/ 213380 h 1161397"/>
              <a:gd name="connsiteX64" fmla="*/ 3907640 w 6884912"/>
              <a:gd name="connsiteY64" fmla="*/ 207568 h 1161397"/>
              <a:gd name="connsiteX65" fmla="*/ 3910449 w 6884912"/>
              <a:gd name="connsiteY65" fmla="*/ 197808 h 1161397"/>
              <a:gd name="connsiteX66" fmla="*/ 3917197 w 6884912"/>
              <a:gd name="connsiteY66" fmla="*/ 196121 h 1161397"/>
              <a:gd name="connsiteX67" fmla="*/ 3922400 w 6884912"/>
              <a:gd name="connsiteY67" fmla="*/ 205056 h 1161397"/>
              <a:gd name="connsiteX68" fmla="*/ 4013061 w 6884912"/>
              <a:gd name="connsiteY68" fmla="*/ 224874 h 1161397"/>
              <a:gd name="connsiteX69" fmla="*/ 4220717 w 6884912"/>
              <a:gd name="connsiteY69" fmla="*/ 192946 h 1161397"/>
              <a:gd name="connsiteX70" fmla="*/ 4228802 w 6884912"/>
              <a:gd name="connsiteY70" fmla="*/ 201468 h 1161397"/>
              <a:gd name="connsiteX71" fmla="*/ 4289361 w 6884912"/>
              <a:gd name="connsiteY71" fmla="*/ 196642 h 1161397"/>
              <a:gd name="connsiteX72" fmla="*/ 4498913 w 6884912"/>
              <a:gd name="connsiteY72" fmla="*/ 118915 h 1161397"/>
              <a:gd name="connsiteX73" fmla="*/ 4617330 w 6884912"/>
              <a:gd name="connsiteY73" fmla="*/ 111163 h 1161397"/>
              <a:gd name="connsiteX74" fmla="*/ 4659778 w 6884912"/>
              <a:gd name="connsiteY74" fmla="*/ 118219 h 1161397"/>
              <a:gd name="connsiteX75" fmla="*/ 4730870 w 6884912"/>
              <a:gd name="connsiteY75" fmla="*/ 129432 h 1161397"/>
              <a:gd name="connsiteX76" fmla="*/ 4844073 w 6884912"/>
              <a:gd name="connsiteY76" fmla="*/ 161768 h 1161397"/>
              <a:gd name="connsiteX77" fmla="*/ 4856454 w 6884912"/>
              <a:gd name="connsiteY77" fmla="*/ 130488 h 1161397"/>
              <a:gd name="connsiteX78" fmla="*/ 4920038 w 6884912"/>
              <a:gd name="connsiteY78" fmla="*/ 140418 h 1161397"/>
              <a:gd name="connsiteX79" fmla="*/ 5016639 w 6884912"/>
              <a:gd name="connsiteY79" fmla="*/ 158905 h 1161397"/>
              <a:gd name="connsiteX80" fmla="*/ 5072009 w 6884912"/>
              <a:gd name="connsiteY80" fmla="*/ 161502 h 1161397"/>
              <a:gd name="connsiteX81" fmla="*/ 5223626 w 6884912"/>
              <a:gd name="connsiteY81" fmla="*/ 177356 h 1161397"/>
              <a:gd name="connsiteX82" fmla="*/ 5375773 w 6884912"/>
              <a:gd name="connsiteY82" fmla="*/ 199913 h 1161397"/>
              <a:gd name="connsiteX83" fmla="*/ 5467502 w 6884912"/>
              <a:gd name="connsiteY83" fmla="*/ 250963 h 1161397"/>
              <a:gd name="connsiteX84" fmla="*/ 5592395 w 6884912"/>
              <a:gd name="connsiteY84" fmla="*/ 265434 h 1161397"/>
              <a:gd name="connsiteX85" fmla="*/ 5613532 w 6884912"/>
              <a:gd name="connsiteY85" fmla="*/ 273379 h 1161397"/>
              <a:gd name="connsiteX86" fmla="*/ 5642173 w 6884912"/>
              <a:gd name="connsiteY86" fmla="*/ 266904 h 1161397"/>
              <a:gd name="connsiteX87" fmla="*/ 5756910 w 6884912"/>
              <a:gd name="connsiteY87" fmla="*/ 239211 h 1161397"/>
              <a:gd name="connsiteX88" fmla="*/ 5846667 w 6884912"/>
              <a:gd name="connsiteY88" fmla="*/ 201786 h 1161397"/>
              <a:gd name="connsiteX89" fmla="*/ 5960732 w 6884912"/>
              <a:gd name="connsiteY89" fmla="*/ 220708 h 1161397"/>
              <a:gd name="connsiteX90" fmla="*/ 6029542 w 6884912"/>
              <a:gd name="connsiteY90" fmla="*/ 210339 h 1161397"/>
              <a:gd name="connsiteX91" fmla="*/ 6141123 w 6884912"/>
              <a:gd name="connsiteY91" fmla="*/ 159923 h 1161397"/>
              <a:gd name="connsiteX92" fmla="*/ 6290640 w 6884912"/>
              <a:gd name="connsiteY92" fmla="*/ 167441 h 1161397"/>
              <a:gd name="connsiteX93" fmla="*/ 6322806 w 6884912"/>
              <a:gd name="connsiteY93" fmla="*/ 213293 h 1161397"/>
              <a:gd name="connsiteX94" fmla="*/ 6380420 w 6884912"/>
              <a:gd name="connsiteY94" fmla="*/ 173195 h 1161397"/>
              <a:gd name="connsiteX95" fmla="*/ 6507891 w 6884912"/>
              <a:gd name="connsiteY95" fmla="*/ 118474 h 1161397"/>
              <a:gd name="connsiteX96" fmla="*/ 6571807 w 6884912"/>
              <a:gd name="connsiteY96" fmla="*/ 98636 h 1161397"/>
              <a:gd name="connsiteX97" fmla="*/ 6671880 w 6884912"/>
              <a:gd name="connsiteY97" fmla="*/ 82931 h 1161397"/>
              <a:gd name="connsiteX98" fmla="*/ 6702266 w 6884912"/>
              <a:gd name="connsiteY98" fmla="*/ 75470 h 1161397"/>
              <a:gd name="connsiteX99" fmla="*/ 6845802 w 6884912"/>
              <a:gd name="connsiteY99" fmla="*/ 24496 h 1161397"/>
              <a:gd name="connsiteX100" fmla="*/ 6884912 w 6884912"/>
              <a:gd name="connsiteY100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41904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78135 w 6884912"/>
              <a:gd name="connsiteY15" fmla="*/ 698631 h 1161397"/>
              <a:gd name="connsiteX16" fmla="*/ 1178301 w 6884912"/>
              <a:gd name="connsiteY16" fmla="*/ 698094 h 1161397"/>
              <a:gd name="connsiteX17" fmla="*/ 1242716 w 6884912"/>
              <a:gd name="connsiteY17" fmla="*/ 698052 h 1161397"/>
              <a:gd name="connsiteX18" fmla="*/ 1299977 w 6884912"/>
              <a:gd name="connsiteY18" fmla="*/ 639196 h 1161397"/>
              <a:gd name="connsiteX19" fmla="*/ 1326190 w 6884912"/>
              <a:gd name="connsiteY19" fmla="*/ 625955 h 1161397"/>
              <a:gd name="connsiteX20" fmla="*/ 1339600 w 6884912"/>
              <a:gd name="connsiteY20" fmla="*/ 616295 h 1161397"/>
              <a:gd name="connsiteX21" fmla="*/ 1340054 w 6884912"/>
              <a:gd name="connsiteY21" fmla="*/ 614022 h 1161397"/>
              <a:gd name="connsiteX22" fmla="*/ 1391606 w 6884912"/>
              <a:gd name="connsiteY22" fmla="*/ 615229 h 1161397"/>
              <a:gd name="connsiteX23" fmla="*/ 1397565 w 6884912"/>
              <a:gd name="connsiteY23" fmla="*/ 611490 h 1161397"/>
              <a:gd name="connsiteX24" fmla="*/ 1432302 w 6884912"/>
              <a:gd name="connsiteY24" fmla="*/ 617267 h 1161397"/>
              <a:gd name="connsiteX25" fmla="*/ 1449644 w 6884912"/>
              <a:gd name="connsiteY25" fmla="*/ 617591 h 1161397"/>
              <a:gd name="connsiteX26" fmla="*/ 1455793 w 6884912"/>
              <a:gd name="connsiteY26" fmla="*/ 623174 h 1161397"/>
              <a:gd name="connsiteX27" fmla="*/ 1480758 w 6884912"/>
              <a:gd name="connsiteY27" fmla="*/ 620863 h 1161397"/>
              <a:gd name="connsiteX28" fmla="*/ 1483154 w 6884912"/>
              <a:gd name="connsiteY28" fmla="*/ 618527 h 1161397"/>
              <a:gd name="connsiteX29" fmla="*/ 1505495 w 6884912"/>
              <a:gd name="connsiteY29" fmla="*/ 624325 h 1161397"/>
              <a:gd name="connsiteX30" fmla="*/ 1526340 w 6884912"/>
              <a:gd name="connsiteY30" fmla="*/ 638496 h 1161397"/>
              <a:gd name="connsiteX31" fmla="*/ 1731986 w 6884912"/>
              <a:gd name="connsiteY31" fmla="*/ 589682 h 1161397"/>
              <a:gd name="connsiteX32" fmla="*/ 1927935 w 6884912"/>
              <a:gd name="connsiteY32" fmla="*/ 628540 h 1161397"/>
              <a:gd name="connsiteX33" fmla="*/ 2039075 w 6884912"/>
              <a:gd name="connsiteY33" fmla="*/ 599964 h 1161397"/>
              <a:gd name="connsiteX34" fmla="*/ 2066980 w 6884912"/>
              <a:gd name="connsiteY34" fmla="*/ 550413 h 1161397"/>
              <a:gd name="connsiteX35" fmla="*/ 2352236 w 6884912"/>
              <a:gd name="connsiteY35" fmla="*/ 519602 h 1161397"/>
              <a:gd name="connsiteX36" fmla="*/ 2420791 w 6884912"/>
              <a:gd name="connsiteY36" fmla="*/ 492826 h 1161397"/>
              <a:gd name="connsiteX37" fmla="*/ 2489932 w 6884912"/>
              <a:gd name="connsiteY37" fmla="*/ 507864 h 1161397"/>
              <a:gd name="connsiteX38" fmla="*/ 2512917 w 6884912"/>
              <a:gd name="connsiteY38" fmla="*/ 489127 h 1161397"/>
              <a:gd name="connsiteX39" fmla="*/ 2516783 w 6884912"/>
              <a:gd name="connsiteY39" fmla="*/ 485473 h 1161397"/>
              <a:gd name="connsiteX40" fmla="*/ 2534360 w 6884912"/>
              <a:gd name="connsiteY40" fmla="*/ 480064 h 1161397"/>
              <a:gd name="connsiteX41" fmla="*/ 2536691 w 6884912"/>
              <a:gd name="connsiteY41" fmla="*/ 467018 h 1161397"/>
              <a:gd name="connsiteX42" fmla="*/ 2561265 w 6884912"/>
              <a:gd name="connsiteY42" fmla="*/ 450623 h 1161397"/>
              <a:gd name="connsiteX43" fmla="*/ 2594349 w 6884912"/>
              <a:gd name="connsiteY43" fmla="*/ 443884 h 1161397"/>
              <a:gd name="connsiteX44" fmla="*/ 2754324 w 6884912"/>
              <a:gd name="connsiteY44" fmla="*/ 424766 h 1161397"/>
              <a:gd name="connsiteX45" fmla="*/ 2848470 w 6884912"/>
              <a:gd name="connsiteY45" fmla="*/ 405966 h 1161397"/>
              <a:gd name="connsiteX46" fmla="*/ 2881772 w 6884912"/>
              <a:gd name="connsiteY46" fmla="*/ 387260 h 1161397"/>
              <a:gd name="connsiteX47" fmla="*/ 2929932 w 6884912"/>
              <a:gd name="connsiteY47" fmla="*/ 368912 h 1161397"/>
              <a:gd name="connsiteX48" fmla="*/ 3013020 w 6884912"/>
              <a:gd name="connsiteY48" fmla="*/ 327578 h 1161397"/>
              <a:gd name="connsiteX49" fmla="*/ 3222191 w 6884912"/>
              <a:gd name="connsiteY49" fmla="*/ 307887 h 1161397"/>
              <a:gd name="connsiteX50" fmla="*/ 3227953 w 6884912"/>
              <a:gd name="connsiteY50" fmla="*/ 297650 h 1161397"/>
              <a:gd name="connsiteX51" fmla="*/ 3510042 w 6884912"/>
              <a:gd name="connsiteY51" fmla="*/ 311820 h 1161397"/>
              <a:gd name="connsiteX52" fmla="*/ 3626773 w 6884912"/>
              <a:gd name="connsiteY52" fmla="*/ 290452 h 1161397"/>
              <a:gd name="connsiteX53" fmla="*/ 3666217 w 6884912"/>
              <a:gd name="connsiteY53" fmla="*/ 273255 h 1161397"/>
              <a:gd name="connsiteX54" fmla="*/ 3732427 w 6884912"/>
              <a:gd name="connsiteY54" fmla="*/ 245039 h 1161397"/>
              <a:gd name="connsiteX55" fmla="*/ 3777022 w 6884912"/>
              <a:gd name="connsiteY55" fmla="*/ 200276 h 1161397"/>
              <a:gd name="connsiteX56" fmla="*/ 3791246 w 6884912"/>
              <a:gd name="connsiteY56" fmla="*/ 189996 h 1161397"/>
              <a:gd name="connsiteX57" fmla="*/ 3819864 w 6884912"/>
              <a:gd name="connsiteY57" fmla="*/ 194605 h 1161397"/>
              <a:gd name="connsiteX58" fmla="*/ 3830398 w 6884912"/>
              <a:gd name="connsiteY58" fmla="*/ 188383 h 1161397"/>
              <a:gd name="connsiteX59" fmla="*/ 3834360 w 6884912"/>
              <a:gd name="connsiteY59" fmla="*/ 188992 h 1161397"/>
              <a:gd name="connsiteX60" fmla="*/ 3843715 w 6884912"/>
              <a:gd name="connsiteY60" fmla="*/ 188752 h 1161397"/>
              <a:gd name="connsiteX61" fmla="*/ 3842609 w 6884912"/>
              <a:gd name="connsiteY61" fmla="*/ 197386 h 1161397"/>
              <a:gd name="connsiteX62" fmla="*/ 3853961 w 6884912"/>
              <a:gd name="connsiteY62" fmla="*/ 213380 h 1161397"/>
              <a:gd name="connsiteX63" fmla="*/ 3907640 w 6884912"/>
              <a:gd name="connsiteY63" fmla="*/ 207568 h 1161397"/>
              <a:gd name="connsiteX64" fmla="*/ 3910449 w 6884912"/>
              <a:gd name="connsiteY64" fmla="*/ 197808 h 1161397"/>
              <a:gd name="connsiteX65" fmla="*/ 3917197 w 6884912"/>
              <a:gd name="connsiteY65" fmla="*/ 196121 h 1161397"/>
              <a:gd name="connsiteX66" fmla="*/ 3922400 w 6884912"/>
              <a:gd name="connsiteY66" fmla="*/ 205056 h 1161397"/>
              <a:gd name="connsiteX67" fmla="*/ 4013061 w 6884912"/>
              <a:gd name="connsiteY67" fmla="*/ 224874 h 1161397"/>
              <a:gd name="connsiteX68" fmla="*/ 4220717 w 6884912"/>
              <a:gd name="connsiteY68" fmla="*/ 192946 h 1161397"/>
              <a:gd name="connsiteX69" fmla="*/ 4228802 w 6884912"/>
              <a:gd name="connsiteY69" fmla="*/ 201468 h 1161397"/>
              <a:gd name="connsiteX70" fmla="*/ 4289361 w 6884912"/>
              <a:gd name="connsiteY70" fmla="*/ 196642 h 1161397"/>
              <a:gd name="connsiteX71" fmla="*/ 4498913 w 6884912"/>
              <a:gd name="connsiteY71" fmla="*/ 118915 h 1161397"/>
              <a:gd name="connsiteX72" fmla="*/ 4617330 w 6884912"/>
              <a:gd name="connsiteY72" fmla="*/ 111163 h 1161397"/>
              <a:gd name="connsiteX73" fmla="*/ 4659778 w 6884912"/>
              <a:gd name="connsiteY73" fmla="*/ 118219 h 1161397"/>
              <a:gd name="connsiteX74" fmla="*/ 4730870 w 6884912"/>
              <a:gd name="connsiteY74" fmla="*/ 129432 h 1161397"/>
              <a:gd name="connsiteX75" fmla="*/ 4844073 w 6884912"/>
              <a:gd name="connsiteY75" fmla="*/ 161768 h 1161397"/>
              <a:gd name="connsiteX76" fmla="*/ 4856454 w 6884912"/>
              <a:gd name="connsiteY76" fmla="*/ 130488 h 1161397"/>
              <a:gd name="connsiteX77" fmla="*/ 4920038 w 6884912"/>
              <a:gd name="connsiteY77" fmla="*/ 140418 h 1161397"/>
              <a:gd name="connsiteX78" fmla="*/ 5016639 w 6884912"/>
              <a:gd name="connsiteY78" fmla="*/ 158905 h 1161397"/>
              <a:gd name="connsiteX79" fmla="*/ 5072009 w 6884912"/>
              <a:gd name="connsiteY79" fmla="*/ 161502 h 1161397"/>
              <a:gd name="connsiteX80" fmla="*/ 5223626 w 6884912"/>
              <a:gd name="connsiteY80" fmla="*/ 177356 h 1161397"/>
              <a:gd name="connsiteX81" fmla="*/ 5375773 w 6884912"/>
              <a:gd name="connsiteY81" fmla="*/ 199913 h 1161397"/>
              <a:gd name="connsiteX82" fmla="*/ 5467502 w 6884912"/>
              <a:gd name="connsiteY82" fmla="*/ 250963 h 1161397"/>
              <a:gd name="connsiteX83" fmla="*/ 5592395 w 6884912"/>
              <a:gd name="connsiteY83" fmla="*/ 265434 h 1161397"/>
              <a:gd name="connsiteX84" fmla="*/ 5613532 w 6884912"/>
              <a:gd name="connsiteY84" fmla="*/ 273379 h 1161397"/>
              <a:gd name="connsiteX85" fmla="*/ 5642173 w 6884912"/>
              <a:gd name="connsiteY85" fmla="*/ 266904 h 1161397"/>
              <a:gd name="connsiteX86" fmla="*/ 5756910 w 6884912"/>
              <a:gd name="connsiteY86" fmla="*/ 239211 h 1161397"/>
              <a:gd name="connsiteX87" fmla="*/ 5846667 w 6884912"/>
              <a:gd name="connsiteY87" fmla="*/ 201786 h 1161397"/>
              <a:gd name="connsiteX88" fmla="*/ 5960732 w 6884912"/>
              <a:gd name="connsiteY88" fmla="*/ 220708 h 1161397"/>
              <a:gd name="connsiteX89" fmla="*/ 6029542 w 6884912"/>
              <a:gd name="connsiteY89" fmla="*/ 210339 h 1161397"/>
              <a:gd name="connsiteX90" fmla="*/ 6141123 w 6884912"/>
              <a:gd name="connsiteY90" fmla="*/ 159923 h 1161397"/>
              <a:gd name="connsiteX91" fmla="*/ 6290640 w 6884912"/>
              <a:gd name="connsiteY91" fmla="*/ 167441 h 1161397"/>
              <a:gd name="connsiteX92" fmla="*/ 6322806 w 6884912"/>
              <a:gd name="connsiteY92" fmla="*/ 213293 h 1161397"/>
              <a:gd name="connsiteX93" fmla="*/ 6380420 w 6884912"/>
              <a:gd name="connsiteY93" fmla="*/ 173195 h 1161397"/>
              <a:gd name="connsiteX94" fmla="*/ 6507891 w 6884912"/>
              <a:gd name="connsiteY94" fmla="*/ 118474 h 1161397"/>
              <a:gd name="connsiteX95" fmla="*/ 6571807 w 6884912"/>
              <a:gd name="connsiteY95" fmla="*/ 98636 h 1161397"/>
              <a:gd name="connsiteX96" fmla="*/ 6671880 w 6884912"/>
              <a:gd name="connsiteY96" fmla="*/ 82931 h 1161397"/>
              <a:gd name="connsiteX97" fmla="*/ 6702266 w 6884912"/>
              <a:gd name="connsiteY97" fmla="*/ 75470 h 1161397"/>
              <a:gd name="connsiteX98" fmla="*/ 6845802 w 6884912"/>
              <a:gd name="connsiteY98" fmla="*/ 24496 h 1161397"/>
              <a:gd name="connsiteX99" fmla="*/ 6884912 w 6884912"/>
              <a:gd name="connsiteY99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41904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78135 w 6884912"/>
              <a:gd name="connsiteY15" fmla="*/ 698631 h 1161397"/>
              <a:gd name="connsiteX16" fmla="*/ 1242716 w 6884912"/>
              <a:gd name="connsiteY16" fmla="*/ 698052 h 1161397"/>
              <a:gd name="connsiteX17" fmla="*/ 1299977 w 6884912"/>
              <a:gd name="connsiteY17" fmla="*/ 639196 h 1161397"/>
              <a:gd name="connsiteX18" fmla="*/ 1326190 w 6884912"/>
              <a:gd name="connsiteY18" fmla="*/ 625955 h 1161397"/>
              <a:gd name="connsiteX19" fmla="*/ 1339600 w 6884912"/>
              <a:gd name="connsiteY19" fmla="*/ 616295 h 1161397"/>
              <a:gd name="connsiteX20" fmla="*/ 1340054 w 6884912"/>
              <a:gd name="connsiteY20" fmla="*/ 614022 h 1161397"/>
              <a:gd name="connsiteX21" fmla="*/ 1391606 w 6884912"/>
              <a:gd name="connsiteY21" fmla="*/ 615229 h 1161397"/>
              <a:gd name="connsiteX22" fmla="*/ 1397565 w 6884912"/>
              <a:gd name="connsiteY22" fmla="*/ 611490 h 1161397"/>
              <a:gd name="connsiteX23" fmla="*/ 1432302 w 6884912"/>
              <a:gd name="connsiteY23" fmla="*/ 617267 h 1161397"/>
              <a:gd name="connsiteX24" fmla="*/ 1449644 w 6884912"/>
              <a:gd name="connsiteY24" fmla="*/ 617591 h 1161397"/>
              <a:gd name="connsiteX25" fmla="*/ 1455793 w 6884912"/>
              <a:gd name="connsiteY25" fmla="*/ 623174 h 1161397"/>
              <a:gd name="connsiteX26" fmla="*/ 1480758 w 6884912"/>
              <a:gd name="connsiteY26" fmla="*/ 620863 h 1161397"/>
              <a:gd name="connsiteX27" fmla="*/ 1483154 w 6884912"/>
              <a:gd name="connsiteY27" fmla="*/ 618527 h 1161397"/>
              <a:gd name="connsiteX28" fmla="*/ 1505495 w 6884912"/>
              <a:gd name="connsiteY28" fmla="*/ 624325 h 1161397"/>
              <a:gd name="connsiteX29" fmla="*/ 1526340 w 6884912"/>
              <a:gd name="connsiteY29" fmla="*/ 638496 h 1161397"/>
              <a:gd name="connsiteX30" fmla="*/ 1731986 w 6884912"/>
              <a:gd name="connsiteY30" fmla="*/ 589682 h 1161397"/>
              <a:gd name="connsiteX31" fmla="*/ 1927935 w 6884912"/>
              <a:gd name="connsiteY31" fmla="*/ 628540 h 1161397"/>
              <a:gd name="connsiteX32" fmla="*/ 2039075 w 6884912"/>
              <a:gd name="connsiteY32" fmla="*/ 599964 h 1161397"/>
              <a:gd name="connsiteX33" fmla="*/ 2066980 w 6884912"/>
              <a:gd name="connsiteY33" fmla="*/ 550413 h 1161397"/>
              <a:gd name="connsiteX34" fmla="*/ 2352236 w 6884912"/>
              <a:gd name="connsiteY34" fmla="*/ 519602 h 1161397"/>
              <a:gd name="connsiteX35" fmla="*/ 2420791 w 6884912"/>
              <a:gd name="connsiteY35" fmla="*/ 492826 h 1161397"/>
              <a:gd name="connsiteX36" fmla="*/ 2489932 w 6884912"/>
              <a:gd name="connsiteY36" fmla="*/ 507864 h 1161397"/>
              <a:gd name="connsiteX37" fmla="*/ 2512917 w 6884912"/>
              <a:gd name="connsiteY37" fmla="*/ 489127 h 1161397"/>
              <a:gd name="connsiteX38" fmla="*/ 2516783 w 6884912"/>
              <a:gd name="connsiteY38" fmla="*/ 485473 h 1161397"/>
              <a:gd name="connsiteX39" fmla="*/ 2534360 w 6884912"/>
              <a:gd name="connsiteY39" fmla="*/ 480064 h 1161397"/>
              <a:gd name="connsiteX40" fmla="*/ 2536691 w 6884912"/>
              <a:gd name="connsiteY40" fmla="*/ 467018 h 1161397"/>
              <a:gd name="connsiteX41" fmla="*/ 2561265 w 6884912"/>
              <a:gd name="connsiteY41" fmla="*/ 450623 h 1161397"/>
              <a:gd name="connsiteX42" fmla="*/ 2594349 w 6884912"/>
              <a:gd name="connsiteY42" fmla="*/ 443884 h 1161397"/>
              <a:gd name="connsiteX43" fmla="*/ 2754324 w 6884912"/>
              <a:gd name="connsiteY43" fmla="*/ 424766 h 1161397"/>
              <a:gd name="connsiteX44" fmla="*/ 2848470 w 6884912"/>
              <a:gd name="connsiteY44" fmla="*/ 405966 h 1161397"/>
              <a:gd name="connsiteX45" fmla="*/ 2881772 w 6884912"/>
              <a:gd name="connsiteY45" fmla="*/ 387260 h 1161397"/>
              <a:gd name="connsiteX46" fmla="*/ 2929932 w 6884912"/>
              <a:gd name="connsiteY46" fmla="*/ 368912 h 1161397"/>
              <a:gd name="connsiteX47" fmla="*/ 3013020 w 6884912"/>
              <a:gd name="connsiteY47" fmla="*/ 327578 h 1161397"/>
              <a:gd name="connsiteX48" fmla="*/ 3222191 w 6884912"/>
              <a:gd name="connsiteY48" fmla="*/ 307887 h 1161397"/>
              <a:gd name="connsiteX49" fmla="*/ 3227953 w 6884912"/>
              <a:gd name="connsiteY49" fmla="*/ 297650 h 1161397"/>
              <a:gd name="connsiteX50" fmla="*/ 3510042 w 6884912"/>
              <a:gd name="connsiteY50" fmla="*/ 311820 h 1161397"/>
              <a:gd name="connsiteX51" fmla="*/ 3626773 w 6884912"/>
              <a:gd name="connsiteY51" fmla="*/ 290452 h 1161397"/>
              <a:gd name="connsiteX52" fmla="*/ 3666217 w 6884912"/>
              <a:gd name="connsiteY52" fmla="*/ 273255 h 1161397"/>
              <a:gd name="connsiteX53" fmla="*/ 3732427 w 6884912"/>
              <a:gd name="connsiteY53" fmla="*/ 245039 h 1161397"/>
              <a:gd name="connsiteX54" fmla="*/ 3777022 w 6884912"/>
              <a:gd name="connsiteY54" fmla="*/ 200276 h 1161397"/>
              <a:gd name="connsiteX55" fmla="*/ 3791246 w 6884912"/>
              <a:gd name="connsiteY55" fmla="*/ 189996 h 1161397"/>
              <a:gd name="connsiteX56" fmla="*/ 3819864 w 6884912"/>
              <a:gd name="connsiteY56" fmla="*/ 194605 h 1161397"/>
              <a:gd name="connsiteX57" fmla="*/ 3830398 w 6884912"/>
              <a:gd name="connsiteY57" fmla="*/ 188383 h 1161397"/>
              <a:gd name="connsiteX58" fmla="*/ 3834360 w 6884912"/>
              <a:gd name="connsiteY58" fmla="*/ 188992 h 1161397"/>
              <a:gd name="connsiteX59" fmla="*/ 3843715 w 6884912"/>
              <a:gd name="connsiteY59" fmla="*/ 188752 h 1161397"/>
              <a:gd name="connsiteX60" fmla="*/ 3842609 w 6884912"/>
              <a:gd name="connsiteY60" fmla="*/ 197386 h 1161397"/>
              <a:gd name="connsiteX61" fmla="*/ 3853961 w 6884912"/>
              <a:gd name="connsiteY61" fmla="*/ 213380 h 1161397"/>
              <a:gd name="connsiteX62" fmla="*/ 3907640 w 6884912"/>
              <a:gd name="connsiteY62" fmla="*/ 207568 h 1161397"/>
              <a:gd name="connsiteX63" fmla="*/ 3910449 w 6884912"/>
              <a:gd name="connsiteY63" fmla="*/ 197808 h 1161397"/>
              <a:gd name="connsiteX64" fmla="*/ 3917197 w 6884912"/>
              <a:gd name="connsiteY64" fmla="*/ 196121 h 1161397"/>
              <a:gd name="connsiteX65" fmla="*/ 3922400 w 6884912"/>
              <a:gd name="connsiteY65" fmla="*/ 205056 h 1161397"/>
              <a:gd name="connsiteX66" fmla="*/ 4013061 w 6884912"/>
              <a:gd name="connsiteY66" fmla="*/ 224874 h 1161397"/>
              <a:gd name="connsiteX67" fmla="*/ 4220717 w 6884912"/>
              <a:gd name="connsiteY67" fmla="*/ 192946 h 1161397"/>
              <a:gd name="connsiteX68" fmla="*/ 4228802 w 6884912"/>
              <a:gd name="connsiteY68" fmla="*/ 201468 h 1161397"/>
              <a:gd name="connsiteX69" fmla="*/ 4289361 w 6884912"/>
              <a:gd name="connsiteY69" fmla="*/ 196642 h 1161397"/>
              <a:gd name="connsiteX70" fmla="*/ 4498913 w 6884912"/>
              <a:gd name="connsiteY70" fmla="*/ 118915 h 1161397"/>
              <a:gd name="connsiteX71" fmla="*/ 4617330 w 6884912"/>
              <a:gd name="connsiteY71" fmla="*/ 111163 h 1161397"/>
              <a:gd name="connsiteX72" fmla="*/ 4659778 w 6884912"/>
              <a:gd name="connsiteY72" fmla="*/ 118219 h 1161397"/>
              <a:gd name="connsiteX73" fmla="*/ 4730870 w 6884912"/>
              <a:gd name="connsiteY73" fmla="*/ 129432 h 1161397"/>
              <a:gd name="connsiteX74" fmla="*/ 4844073 w 6884912"/>
              <a:gd name="connsiteY74" fmla="*/ 161768 h 1161397"/>
              <a:gd name="connsiteX75" fmla="*/ 4856454 w 6884912"/>
              <a:gd name="connsiteY75" fmla="*/ 130488 h 1161397"/>
              <a:gd name="connsiteX76" fmla="*/ 4920038 w 6884912"/>
              <a:gd name="connsiteY76" fmla="*/ 140418 h 1161397"/>
              <a:gd name="connsiteX77" fmla="*/ 5016639 w 6884912"/>
              <a:gd name="connsiteY77" fmla="*/ 158905 h 1161397"/>
              <a:gd name="connsiteX78" fmla="*/ 5072009 w 6884912"/>
              <a:gd name="connsiteY78" fmla="*/ 161502 h 1161397"/>
              <a:gd name="connsiteX79" fmla="*/ 5223626 w 6884912"/>
              <a:gd name="connsiteY79" fmla="*/ 177356 h 1161397"/>
              <a:gd name="connsiteX80" fmla="*/ 5375773 w 6884912"/>
              <a:gd name="connsiteY80" fmla="*/ 199913 h 1161397"/>
              <a:gd name="connsiteX81" fmla="*/ 5467502 w 6884912"/>
              <a:gd name="connsiteY81" fmla="*/ 250963 h 1161397"/>
              <a:gd name="connsiteX82" fmla="*/ 5592395 w 6884912"/>
              <a:gd name="connsiteY82" fmla="*/ 265434 h 1161397"/>
              <a:gd name="connsiteX83" fmla="*/ 5613532 w 6884912"/>
              <a:gd name="connsiteY83" fmla="*/ 273379 h 1161397"/>
              <a:gd name="connsiteX84" fmla="*/ 5642173 w 6884912"/>
              <a:gd name="connsiteY84" fmla="*/ 266904 h 1161397"/>
              <a:gd name="connsiteX85" fmla="*/ 5756910 w 6884912"/>
              <a:gd name="connsiteY85" fmla="*/ 239211 h 1161397"/>
              <a:gd name="connsiteX86" fmla="*/ 5846667 w 6884912"/>
              <a:gd name="connsiteY86" fmla="*/ 201786 h 1161397"/>
              <a:gd name="connsiteX87" fmla="*/ 5960732 w 6884912"/>
              <a:gd name="connsiteY87" fmla="*/ 220708 h 1161397"/>
              <a:gd name="connsiteX88" fmla="*/ 6029542 w 6884912"/>
              <a:gd name="connsiteY88" fmla="*/ 210339 h 1161397"/>
              <a:gd name="connsiteX89" fmla="*/ 6141123 w 6884912"/>
              <a:gd name="connsiteY89" fmla="*/ 159923 h 1161397"/>
              <a:gd name="connsiteX90" fmla="*/ 6290640 w 6884912"/>
              <a:gd name="connsiteY90" fmla="*/ 167441 h 1161397"/>
              <a:gd name="connsiteX91" fmla="*/ 6322806 w 6884912"/>
              <a:gd name="connsiteY91" fmla="*/ 213293 h 1161397"/>
              <a:gd name="connsiteX92" fmla="*/ 6380420 w 6884912"/>
              <a:gd name="connsiteY92" fmla="*/ 173195 h 1161397"/>
              <a:gd name="connsiteX93" fmla="*/ 6507891 w 6884912"/>
              <a:gd name="connsiteY93" fmla="*/ 118474 h 1161397"/>
              <a:gd name="connsiteX94" fmla="*/ 6571807 w 6884912"/>
              <a:gd name="connsiteY94" fmla="*/ 98636 h 1161397"/>
              <a:gd name="connsiteX95" fmla="*/ 6671880 w 6884912"/>
              <a:gd name="connsiteY95" fmla="*/ 82931 h 1161397"/>
              <a:gd name="connsiteX96" fmla="*/ 6702266 w 6884912"/>
              <a:gd name="connsiteY96" fmla="*/ 75470 h 1161397"/>
              <a:gd name="connsiteX97" fmla="*/ 6845802 w 6884912"/>
              <a:gd name="connsiteY97" fmla="*/ 24496 h 1161397"/>
              <a:gd name="connsiteX98" fmla="*/ 6884912 w 6884912"/>
              <a:gd name="connsiteY98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41904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207847 w 6884912"/>
              <a:gd name="connsiteY15" fmla="*/ 689087 h 1161397"/>
              <a:gd name="connsiteX16" fmla="*/ 1242716 w 6884912"/>
              <a:gd name="connsiteY16" fmla="*/ 698052 h 1161397"/>
              <a:gd name="connsiteX17" fmla="*/ 1299977 w 6884912"/>
              <a:gd name="connsiteY17" fmla="*/ 639196 h 1161397"/>
              <a:gd name="connsiteX18" fmla="*/ 1326190 w 6884912"/>
              <a:gd name="connsiteY18" fmla="*/ 625955 h 1161397"/>
              <a:gd name="connsiteX19" fmla="*/ 1339600 w 6884912"/>
              <a:gd name="connsiteY19" fmla="*/ 616295 h 1161397"/>
              <a:gd name="connsiteX20" fmla="*/ 1340054 w 6884912"/>
              <a:gd name="connsiteY20" fmla="*/ 614022 h 1161397"/>
              <a:gd name="connsiteX21" fmla="*/ 1391606 w 6884912"/>
              <a:gd name="connsiteY21" fmla="*/ 615229 h 1161397"/>
              <a:gd name="connsiteX22" fmla="*/ 1397565 w 6884912"/>
              <a:gd name="connsiteY22" fmla="*/ 611490 h 1161397"/>
              <a:gd name="connsiteX23" fmla="*/ 1432302 w 6884912"/>
              <a:gd name="connsiteY23" fmla="*/ 617267 h 1161397"/>
              <a:gd name="connsiteX24" fmla="*/ 1449644 w 6884912"/>
              <a:gd name="connsiteY24" fmla="*/ 617591 h 1161397"/>
              <a:gd name="connsiteX25" fmla="*/ 1455793 w 6884912"/>
              <a:gd name="connsiteY25" fmla="*/ 623174 h 1161397"/>
              <a:gd name="connsiteX26" fmla="*/ 1480758 w 6884912"/>
              <a:gd name="connsiteY26" fmla="*/ 620863 h 1161397"/>
              <a:gd name="connsiteX27" fmla="*/ 1483154 w 6884912"/>
              <a:gd name="connsiteY27" fmla="*/ 618527 h 1161397"/>
              <a:gd name="connsiteX28" fmla="*/ 1505495 w 6884912"/>
              <a:gd name="connsiteY28" fmla="*/ 624325 h 1161397"/>
              <a:gd name="connsiteX29" fmla="*/ 1526340 w 6884912"/>
              <a:gd name="connsiteY29" fmla="*/ 638496 h 1161397"/>
              <a:gd name="connsiteX30" fmla="*/ 1731986 w 6884912"/>
              <a:gd name="connsiteY30" fmla="*/ 589682 h 1161397"/>
              <a:gd name="connsiteX31" fmla="*/ 1927935 w 6884912"/>
              <a:gd name="connsiteY31" fmla="*/ 628540 h 1161397"/>
              <a:gd name="connsiteX32" fmla="*/ 2039075 w 6884912"/>
              <a:gd name="connsiteY32" fmla="*/ 599964 h 1161397"/>
              <a:gd name="connsiteX33" fmla="*/ 2066980 w 6884912"/>
              <a:gd name="connsiteY33" fmla="*/ 550413 h 1161397"/>
              <a:gd name="connsiteX34" fmla="*/ 2352236 w 6884912"/>
              <a:gd name="connsiteY34" fmla="*/ 519602 h 1161397"/>
              <a:gd name="connsiteX35" fmla="*/ 2420791 w 6884912"/>
              <a:gd name="connsiteY35" fmla="*/ 492826 h 1161397"/>
              <a:gd name="connsiteX36" fmla="*/ 2489932 w 6884912"/>
              <a:gd name="connsiteY36" fmla="*/ 507864 h 1161397"/>
              <a:gd name="connsiteX37" fmla="*/ 2512917 w 6884912"/>
              <a:gd name="connsiteY37" fmla="*/ 489127 h 1161397"/>
              <a:gd name="connsiteX38" fmla="*/ 2516783 w 6884912"/>
              <a:gd name="connsiteY38" fmla="*/ 485473 h 1161397"/>
              <a:gd name="connsiteX39" fmla="*/ 2534360 w 6884912"/>
              <a:gd name="connsiteY39" fmla="*/ 480064 h 1161397"/>
              <a:gd name="connsiteX40" fmla="*/ 2536691 w 6884912"/>
              <a:gd name="connsiteY40" fmla="*/ 467018 h 1161397"/>
              <a:gd name="connsiteX41" fmla="*/ 2561265 w 6884912"/>
              <a:gd name="connsiteY41" fmla="*/ 450623 h 1161397"/>
              <a:gd name="connsiteX42" fmla="*/ 2594349 w 6884912"/>
              <a:gd name="connsiteY42" fmla="*/ 443884 h 1161397"/>
              <a:gd name="connsiteX43" fmla="*/ 2754324 w 6884912"/>
              <a:gd name="connsiteY43" fmla="*/ 424766 h 1161397"/>
              <a:gd name="connsiteX44" fmla="*/ 2848470 w 6884912"/>
              <a:gd name="connsiteY44" fmla="*/ 405966 h 1161397"/>
              <a:gd name="connsiteX45" fmla="*/ 2881772 w 6884912"/>
              <a:gd name="connsiteY45" fmla="*/ 387260 h 1161397"/>
              <a:gd name="connsiteX46" fmla="*/ 2929932 w 6884912"/>
              <a:gd name="connsiteY46" fmla="*/ 368912 h 1161397"/>
              <a:gd name="connsiteX47" fmla="*/ 3013020 w 6884912"/>
              <a:gd name="connsiteY47" fmla="*/ 327578 h 1161397"/>
              <a:gd name="connsiteX48" fmla="*/ 3222191 w 6884912"/>
              <a:gd name="connsiteY48" fmla="*/ 307887 h 1161397"/>
              <a:gd name="connsiteX49" fmla="*/ 3227953 w 6884912"/>
              <a:gd name="connsiteY49" fmla="*/ 297650 h 1161397"/>
              <a:gd name="connsiteX50" fmla="*/ 3510042 w 6884912"/>
              <a:gd name="connsiteY50" fmla="*/ 311820 h 1161397"/>
              <a:gd name="connsiteX51" fmla="*/ 3626773 w 6884912"/>
              <a:gd name="connsiteY51" fmla="*/ 290452 h 1161397"/>
              <a:gd name="connsiteX52" fmla="*/ 3666217 w 6884912"/>
              <a:gd name="connsiteY52" fmla="*/ 273255 h 1161397"/>
              <a:gd name="connsiteX53" fmla="*/ 3732427 w 6884912"/>
              <a:gd name="connsiteY53" fmla="*/ 245039 h 1161397"/>
              <a:gd name="connsiteX54" fmla="*/ 3777022 w 6884912"/>
              <a:gd name="connsiteY54" fmla="*/ 200276 h 1161397"/>
              <a:gd name="connsiteX55" fmla="*/ 3791246 w 6884912"/>
              <a:gd name="connsiteY55" fmla="*/ 189996 h 1161397"/>
              <a:gd name="connsiteX56" fmla="*/ 3819864 w 6884912"/>
              <a:gd name="connsiteY56" fmla="*/ 194605 h 1161397"/>
              <a:gd name="connsiteX57" fmla="*/ 3830398 w 6884912"/>
              <a:gd name="connsiteY57" fmla="*/ 188383 h 1161397"/>
              <a:gd name="connsiteX58" fmla="*/ 3834360 w 6884912"/>
              <a:gd name="connsiteY58" fmla="*/ 188992 h 1161397"/>
              <a:gd name="connsiteX59" fmla="*/ 3843715 w 6884912"/>
              <a:gd name="connsiteY59" fmla="*/ 188752 h 1161397"/>
              <a:gd name="connsiteX60" fmla="*/ 3842609 w 6884912"/>
              <a:gd name="connsiteY60" fmla="*/ 197386 h 1161397"/>
              <a:gd name="connsiteX61" fmla="*/ 3853961 w 6884912"/>
              <a:gd name="connsiteY61" fmla="*/ 213380 h 1161397"/>
              <a:gd name="connsiteX62" fmla="*/ 3907640 w 6884912"/>
              <a:gd name="connsiteY62" fmla="*/ 207568 h 1161397"/>
              <a:gd name="connsiteX63" fmla="*/ 3910449 w 6884912"/>
              <a:gd name="connsiteY63" fmla="*/ 197808 h 1161397"/>
              <a:gd name="connsiteX64" fmla="*/ 3917197 w 6884912"/>
              <a:gd name="connsiteY64" fmla="*/ 196121 h 1161397"/>
              <a:gd name="connsiteX65" fmla="*/ 3922400 w 6884912"/>
              <a:gd name="connsiteY65" fmla="*/ 205056 h 1161397"/>
              <a:gd name="connsiteX66" fmla="*/ 4013061 w 6884912"/>
              <a:gd name="connsiteY66" fmla="*/ 224874 h 1161397"/>
              <a:gd name="connsiteX67" fmla="*/ 4220717 w 6884912"/>
              <a:gd name="connsiteY67" fmla="*/ 192946 h 1161397"/>
              <a:gd name="connsiteX68" fmla="*/ 4228802 w 6884912"/>
              <a:gd name="connsiteY68" fmla="*/ 201468 h 1161397"/>
              <a:gd name="connsiteX69" fmla="*/ 4289361 w 6884912"/>
              <a:gd name="connsiteY69" fmla="*/ 196642 h 1161397"/>
              <a:gd name="connsiteX70" fmla="*/ 4498913 w 6884912"/>
              <a:gd name="connsiteY70" fmla="*/ 118915 h 1161397"/>
              <a:gd name="connsiteX71" fmla="*/ 4617330 w 6884912"/>
              <a:gd name="connsiteY71" fmla="*/ 111163 h 1161397"/>
              <a:gd name="connsiteX72" fmla="*/ 4659778 w 6884912"/>
              <a:gd name="connsiteY72" fmla="*/ 118219 h 1161397"/>
              <a:gd name="connsiteX73" fmla="*/ 4730870 w 6884912"/>
              <a:gd name="connsiteY73" fmla="*/ 129432 h 1161397"/>
              <a:gd name="connsiteX74" fmla="*/ 4844073 w 6884912"/>
              <a:gd name="connsiteY74" fmla="*/ 161768 h 1161397"/>
              <a:gd name="connsiteX75" fmla="*/ 4856454 w 6884912"/>
              <a:gd name="connsiteY75" fmla="*/ 130488 h 1161397"/>
              <a:gd name="connsiteX76" fmla="*/ 4920038 w 6884912"/>
              <a:gd name="connsiteY76" fmla="*/ 140418 h 1161397"/>
              <a:gd name="connsiteX77" fmla="*/ 5016639 w 6884912"/>
              <a:gd name="connsiteY77" fmla="*/ 158905 h 1161397"/>
              <a:gd name="connsiteX78" fmla="*/ 5072009 w 6884912"/>
              <a:gd name="connsiteY78" fmla="*/ 161502 h 1161397"/>
              <a:gd name="connsiteX79" fmla="*/ 5223626 w 6884912"/>
              <a:gd name="connsiteY79" fmla="*/ 177356 h 1161397"/>
              <a:gd name="connsiteX80" fmla="*/ 5375773 w 6884912"/>
              <a:gd name="connsiteY80" fmla="*/ 199913 h 1161397"/>
              <a:gd name="connsiteX81" fmla="*/ 5467502 w 6884912"/>
              <a:gd name="connsiteY81" fmla="*/ 250963 h 1161397"/>
              <a:gd name="connsiteX82" fmla="*/ 5592395 w 6884912"/>
              <a:gd name="connsiteY82" fmla="*/ 265434 h 1161397"/>
              <a:gd name="connsiteX83" fmla="*/ 5613532 w 6884912"/>
              <a:gd name="connsiteY83" fmla="*/ 273379 h 1161397"/>
              <a:gd name="connsiteX84" fmla="*/ 5642173 w 6884912"/>
              <a:gd name="connsiteY84" fmla="*/ 266904 h 1161397"/>
              <a:gd name="connsiteX85" fmla="*/ 5756910 w 6884912"/>
              <a:gd name="connsiteY85" fmla="*/ 239211 h 1161397"/>
              <a:gd name="connsiteX86" fmla="*/ 5846667 w 6884912"/>
              <a:gd name="connsiteY86" fmla="*/ 201786 h 1161397"/>
              <a:gd name="connsiteX87" fmla="*/ 5960732 w 6884912"/>
              <a:gd name="connsiteY87" fmla="*/ 220708 h 1161397"/>
              <a:gd name="connsiteX88" fmla="*/ 6029542 w 6884912"/>
              <a:gd name="connsiteY88" fmla="*/ 210339 h 1161397"/>
              <a:gd name="connsiteX89" fmla="*/ 6141123 w 6884912"/>
              <a:gd name="connsiteY89" fmla="*/ 159923 h 1161397"/>
              <a:gd name="connsiteX90" fmla="*/ 6290640 w 6884912"/>
              <a:gd name="connsiteY90" fmla="*/ 167441 h 1161397"/>
              <a:gd name="connsiteX91" fmla="*/ 6322806 w 6884912"/>
              <a:gd name="connsiteY91" fmla="*/ 213293 h 1161397"/>
              <a:gd name="connsiteX92" fmla="*/ 6380420 w 6884912"/>
              <a:gd name="connsiteY92" fmla="*/ 173195 h 1161397"/>
              <a:gd name="connsiteX93" fmla="*/ 6507891 w 6884912"/>
              <a:gd name="connsiteY93" fmla="*/ 118474 h 1161397"/>
              <a:gd name="connsiteX94" fmla="*/ 6571807 w 6884912"/>
              <a:gd name="connsiteY94" fmla="*/ 98636 h 1161397"/>
              <a:gd name="connsiteX95" fmla="*/ 6671880 w 6884912"/>
              <a:gd name="connsiteY95" fmla="*/ 82931 h 1161397"/>
              <a:gd name="connsiteX96" fmla="*/ 6702266 w 6884912"/>
              <a:gd name="connsiteY96" fmla="*/ 75470 h 1161397"/>
              <a:gd name="connsiteX97" fmla="*/ 6845802 w 6884912"/>
              <a:gd name="connsiteY97" fmla="*/ 24496 h 1161397"/>
              <a:gd name="connsiteX98" fmla="*/ 6884912 w 6884912"/>
              <a:gd name="connsiteY98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41904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7166 w 6884912"/>
              <a:gd name="connsiteY14" fmla="*/ 744338 h 1161397"/>
              <a:gd name="connsiteX15" fmla="*/ 1207847 w 6884912"/>
              <a:gd name="connsiteY15" fmla="*/ 689087 h 1161397"/>
              <a:gd name="connsiteX16" fmla="*/ 1242716 w 6884912"/>
              <a:gd name="connsiteY16" fmla="*/ 698052 h 1161397"/>
              <a:gd name="connsiteX17" fmla="*/ 1299977 w 6884912"/>
              <a:gd name="connsiteY17" fmla="*/ 639196 h 1161397"/>
              <a:gd name="connsiteX18" fmla="*/ 1326190 w 6884912"/>
              <a:gd name="connsiteY18" fmla="*/ 625955 h 1161397"/>
              <a:gd name="connsiteX19" fmla="*/ 1339600 w 6884912"/>
              <a:gd name="connsiteY19" fmla="*/ 616295 h 1161397"/>
              <a:gd name="connsiteX20" fmla="*/ 1340054 w 6884912"/>
              <a:gd name="connsiteY20" fmla="*/ 614022 h 1161397"/>
              <a:gd name="connsiteX21" fmla="*/ 1391606 w 6884912"/>
              <a:gd name="connsiteY21" fmla="*/ 615229 h 1161397"/>
              <a:gd name="connsiteX22" fmla="*/ 1397565 w 6884912"/>
              <a:gd name="connsiteY22" fmla="*/ 611490 h 1161397"/>
              <a:gd name="connsiteX23" fmla="*/ 1432302 w 6884912"/>
              <a:gd name="connsiteY23" fmla="*/ 617267 h 1161397"/>
              <a:gd name="connsiteX24" fmla="*/ 1449644 w 6884912"/>
              <a:gd name="connsiteY24" fmla="*/ 617591 h 1161397"/>
              <a:gd name="connsiteX25" fmla="*/ 1455793 w 6884912"/>
              <a:gd name="connsiteY25" fmla="*/ 623174 h 1161397"/>
              <a:gd name="connsiteX26" fmla="*/ 1480758 w 6884912"/>
              <a:gd name="connsiteY26" fmla="*/ 620863 h 1161397"/>
              <a:gd name="connsiteX27" fmla="*/ 1483154 w 6884912"/>
              <a:gd name="connsiteY27" fmla="*/ 618527 h 1161397"/>
              <a:gd name="connsiteX28" fmla="*/ 1505495 w 6884912"/>
              <a:gd name="connsiteY28" fmla="*/ 624325 h 1161397"/>
              <a:gd name="connsiteX29" fmla="*/ 1526340 w 6884912"/>
              <a:gd name="connsiteY29" fmla="*/ 638496 h 1161397"/>
              <a:gd name="connsiteX30" fmla="*/ 1731986 w 6884912"/>
              <a:gd name="connsiteY30" fmla="*/ 589682 h 1161397"/>
              <a:gd name="connsiteX31" fmla="*/ 1927935 w 6884912"/>
              <a:gd name="connsiteY31" fmla="*/ 628540 h 1161397"/>
              <a:gd name="connsiteX32" fmla="*/ 2039075 w 6884912"/>
              <a:gd name="connsiteY32" fmla="*/ 599964 h 1161397"/>
              <a:gd name="connsiteX33" fmla="*/ 2066980 w 6884912"/>
              <a:gd name="connsiteY33" fmla="*/ 550413 h 1161397"/>
              <a:gd name="connsiteX34" fmla="*/ 2352236 w 6884912"/>
              <a:gd name="connsiteY34" fmla="*/ 519602 h 1161397"/>
              <a:gd name="connsiteX35" fmla="*/ 2420791 w 6884912"/>
              <a:gd name="connsiteY35" fmla="*/ 492826 h 1161397"/>
              <a:gd name="connsiteX36" fmla="*/ 2489932 w 6884912"/>
              <a:gd name="connsiteY36" fmla="*/ 507864 h 1161397"/>
              <a:gd name="connsiteX37" fmla="*/ 2512917 w 6884912"/>
              <a:gd name="connsiteY37" fmla="*/ 489127 h 1161397"/>
              <a:gd name="connsiteX38" fmla="*/ 2516783 w 6884912"/>
              <a:gd name="connsiteY38" fmla="*/ 485473 h 1161397"/>
              <a:gd name="connsiteX39" fmla="*/ 2534360 w 6884912"/>
              <a:gd name="connsiteY39" fmla="*/ 480064 h 1161397"/>
              <a:gd name="connsiteX40" fmla="*/ 2536691 w 6884912"/>
              <a:gd name="connsiteY40" fmla="*/ 467018 h 1161397"/>
              <a:gd name="connsiteX41" fmla="*/ 2561265 w 6884912"/>
              <a:gd name="connsiteY41" fmla="*/ 450623 h 1161397"/>
              <a:gd name="connsiteX42" fmla="*/ 2594349 w 6884912"/>
              <a:gd name="connsiteY42" fmla="*/ 443884 h 1161397"/>
              <a:gd name="connsiteX43" fmla="*/ 2754324 w 6884912"/>
              <a:gd name="connsiteY43" fmla="*/ 424766 h 1161397"/>
              <a:gd name="connsiteX44" fmla="*/ 2848470 w 6884912"/>
              <a:gd name="connsiteY44" fmla="*/ 405966 h 1161397"/>
              <a:gd name="connsiteX45" fmla="*/ 2881772 w 6884912"/>
              <a:gd name="connsiteY45" fmla="*/ 387260 h 1161397"/>
              <a:gd name="connsiteX46" fmla="*/ 2929932 w 6884912"/>
              <a:gd name="connsiteY46" fmla="*/ 368912 h 1161397"/>
              <a:gd name="connsiteX47" fmla="*/ 3013020 w 6884912"/>
              <a:gd name="connsiteY47" fmla="*/ 327578 h 1161397"/>
              <a:gd name="connsiteX48" fmla="*/ 3222191 w 6884912"/>
              <a:gd name="connsiteY48" fmla="*/ 307887 h 1161397"/>
              <a:gd name="connsiteX49" fmla="*/ 3227953 w 6884912"/>
              <a:gd name="connsiteY49" fmla="*/ 297650 h 1161397"/>
              <a:gd name="connsiteX50" fmla="*/ 3510042 w 6884912"/>
              <a:gd name="connsiteY50" fmla="*/ 311820 h 1161397"/>
              <a:gd name="connsiteX51" fmla="*/ 3626773 w 6884912"/>
              <a:gd name="connsiteY51" fmla="*/ 290452 h 1161397"/>
              <a:gd name="connsiteX52" fmla="*/ 3666217 w 6884912"/>
              <a:gd name="connsiteY52" fmla="*/ 273255 h 1161397"/>
              <a:gd name="connsiteX53" fmla="*/ 3732427 w 6884912"/>
              <a:gd name="connsiteY53" fmla="*/ 245039 h 1161397"/>
              <a:gd name="connsiteX54" fmla="*/ 3777022 w 6884912"/>
              <a:gd name="connsiteY54" fmla="*/ 200276 h 1161397"/>
              <a:gd name="connsiteX55" fmla="*/ 3791246 w 6884912"/>
              <a:gd name="connsiteY55" fmla="*/ 189996 h 1161397"/>
              <a:gd name="connsiteX56" fmla="*/ 3819864 w 6884912"/>
              <a:gd name="connsiteY56" fmla="*/ 194605 h 1161397"/>
              <a:gd name="connsiteX57" fmla="*/ 3830398 w 6884912"/>
              <a:gd name="connsiteY57" fmla="*/ 188383 h 1161397"/>
              <a:gd name="connsiteX58" fmla="*/ 3834360 w 6884912"/>
              <a:gd name="connsiteY58" fmla="*/ 188992 h 1161397"/>
              <a:gd name="connsiteX59" fmla="*/ 3843715 w 6884912"/>
              <a:gd name="connsiteY59" fmla="*/ 188752 h 1161397"/>
              <a:gd name="connsiteX60" fmla="*/ 3842609 w 6884912"/>
              <a:gd name="connsiteY60" fmla="*/ 197386 h 1161397"/>
              <a:gd name="connsiteX61" fmla="*/ 3853961 w 6884912"/>
              <a:gd name="connsiteY61" fmla="*/ 213380 h 1161397"/>
              <a:gd name="connsiteX62" fmla="*/ 3907640 w 6884912"/>
              <a:gd name="connsiteY62" fmla="*/ 207568 h 1161397"/>
              <a:gd name="connsiteX63" fmla="*/ 3910449 w 6884912"/>
              <a:gd name="connsiteY63" fmla="*/ 197808 h 1161397"/>
              <a:gd name="connsiteX64" fmla="*/ 3917197 w 6884912"/>
              <a:gd name="connsiteY64" fmla="*/ 196121 h 1161397"/>
              <a:gd name="connsiteX65" fmla="*/ 3922400 w 6884912"/>
              <a:gd name="connsiteY65" fmla="*/ 205056 h 1161397"/>
              <a:gd name="connsiteX66" fmla="*/ 4013061 w 6884912"/>
              <a:gd name="connsiteY66" fmla="*/ 224874 h 1161397"/>
              <a:gd name="connsiteX67" fmla="*/ 4220717 w 6884912"/>
              <a:gd name="connsiteY67" fmla="*/ 192946 h 1161397"/>
              <a:gd name="connsiteX68" fmla="*/ 4228802 w 6884912"/>
              <a:gd name="connsiteY68" fmla="*/ 201468 h 1161397"/>
              <a:gd name="connsiteX69" fmla="*/ 4289361 w 6884912"/>
              <a:gd name="connsiteY69" fmla="*/ 196642 h 1161397"/>
              <a:gd name="connsiteX70" fmla="*/ 4498913 w 6884912"/>
              <a:gd name="connsiteY70" fmla="*/ 118915 h 1161397"/>
              <a:gd name="connsiteX71" fmla="*/ 4617330 w 6884912"/>
              <a:gd name="connsiteY71" fmla="*/ 111163 h 1161397"/>
              <a:gd name="connsiteX72" fmla="*/ 4659778 w 6884912"/>
              <a:gd name="connsiteY72" fmla="*/ 118219 h 1161397"/>
              <a:gd name="connsiteX73" fmla="*/ 4730870 w 6884912"/>
              <a:gd name="connsiteY73" fmla="*/ 129432 h 1161397"/>
              <a:gd name="connsiteX74" fmla="*/ 4844073 w 6884912"/>
              <a:gd name="connsiteY74" fmla="*/ 161768 h 1161397"/>
              <a:gd name="connsiteX75" fmla="*/ 4856454 w 6884912"/>
              <a:gd name="connsiteY75" fmla="*/ 130488 h 1161397"/>
              <a:gd name="connsiteX76" fmla="*/ 4920038 w 6884912"/>
              <a:gd name="connsiteY76" fmla="*/ 140418 h 1161397"/>
              <a:gd name="connsiteX77" fmla="*/ 5016639 w 6884912"/>
              <a:gd name="connsiteY77" fmla="*/ 158905 h 1161397"/>
              <a:gd name="connsiteX78" fmla="*/ 5072009 w 6884912"/>
              <a:gd name="connsiteY78" fmla="*/ 161502 h 1161397"/>
              <a:gd name="connsiteX79" fmla="*/ 5223626 w 6884912"/>
              <a:gd name="connsiteY79" fmla="*/ 177356 h 1161397"/>
              <a:gd name="connsiteX80" fmla="*/ 5375773 w 6884912"/>
              <a:gd name="connsiteY80" fmla="*/ 199913 h 1161397"/>
              <a:gd name="connsiteX81" fmla="*/ 5467502 w 6884912"/>
              <a:gd name="connsiteY81" fmla="*/ 250963 h 1161397"/>
              <a:gd name="connsiteX82" fmla="*/ 5592395 w 6884912"/>
              <a:gd name="connsiteY82" fmla="*/ 265434 h 1161397"/>
              <a:gd name="connsiteX83" fmla="*/ 5613532 w 6884912"/>
              <a:gd name="connsiteY83" fmla="*/ 273379 h 1161397"/>
              <a:gd name="connsiteX84" fmla="*/ 5642173 w 6884912"/>
              <a:gd name="connsiteY84" fmla="*/ 266904 h 1161397"/>
              <a:gd name="connsiteX85" fmla="*/ 5756910 w 6884912"/>
              <a:gd name="connsiteY85" fmla="*/ 239211 h 1161397"/>
              <a:gd name="connsiteX86" fmla="*/ 5846667 w 6884912"/>
              <a:gd name="connsiteY86" fmla="*/ 201786 h 1161397"/>
              <a:gd name="connsiteX87" fmla="*/ 5960732 w 6884912"/>
              <a:gd name="connsiteY87" fmla="*/ 220708 h 1161397"/>
              <a:gd name="connsiteX88" fmla="*/ 6029542 w 6884912"/>
              <a:gd name="connsiteY88" fmla="*/ 210339 h 1161397"/>
              <a:gd name="connsiteX89" fmla="*/ 6141123 w 6884912"/>
              <a:gd name="connsiteY89" fmla="*/ 159923 h 1161397"/>
              <a:gd name="connsiteX90" fmla="*/ 6290640 w 6884912"/>
              <a:gd name="connsiteY90" fmla="*/ 167441 h 1161397"/>
              <a:gd name="connsiteX91" fmla="*/ 6322806 w 6884912"/>
              <a:gd name="connsiteY91" fmla="*/ 213293 h 1161397"/>
              <a:gd name="connsiteX92" fmla="*/ 6380420 w 6884912"/>
              <a:gd name="connsiteY92" fmla="*/ 173195 h 1161397"/>
              <a:gd name="connsiteX93" fmla="*/ 6507891 w 6884912"/>
              <a:gd name="connsiteY93" fmla="*/ 118474 h 1161397"/>
              <a:gd name="connsiteX94" fmla="*/ 6571807 w 6884912"/>
              <a:gd name="connsiteY94" fmla="*/ 98636 h 1161397"/>
              <a:gd name="connsiteX95" fmla="*/ 6671880 w 6884912"/>
              <a:gd name="connsiteY95" fmla="*/ 82931 h 1161397"/>
              <a:gd name="connsiteX96" fmla="*/ 6702266 w 6884912"/>
              <a:gd name="connsiteY96" fmla="*/ 75470 h 1161397"/>
              <a:gd name="connsiteX97" fmla="*/ 6845802 w 6884912"/>
              <a:gd name="connsiteY97" fmla="*/ 24496 h 1161397"/>
              <a:gd name="connsiteX98" fmla="*/ 6884912 w 6884912"/>
              <a:gd name="connsiteY98" fmla="*/ 0 h 1161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</a:cxnLst>
            <a:rect l="l" t="t" r="r" b="b"/>
            <a:pathLst>
              <a:path w="6884912" h="1161397">
                <a:moveTo>
                  <a:pt x="6884912" y="0"/>
                </a:moveTo>
                <a:lnTo>
                  <a:pt x="6884912" y="1161397"/>
                </a:lnTo>
                <a:lnTo>
                  <a:pt x="0" y="1161397"/>
                </a:lnTo>
                <a:lnTo>
                  <a:pt x="27135" y="1147460"/>
                </a:lnTo>
                <a:cubicBezTo>
                  <a:pt x="57431" y="1167048"/>
                  <a:pt x="61886" y="1088181"/>
                  <a:pt x="115388" y="1111320"/>
                </a:cubicBezTo>
                <a:cubicBezTo>
                  <a:pt x="146435" y="1096221"/>
                  <a:pt x="156823" y="1079485"/>
                  <a:pt x="213420" y="1056868"/>
                </a:cubicBezTo>
                <a:cubicBezTo>
                  <a:pt x="288217" y="1040787"/>
                  <a:pt x="383333" y="1044881"/>
                  <a:pt x="454970" y="1023343"/>
                </a:cubicBezTo>
                <a:cubicBezTo>
                  <a:pt x="440966" y="999969"/>
                  <a:pt x="571419" y="1006841"/>
                  <a:pt x="548162" y="984908"/>
                </a:cubicBezTo>
                <a:cubicBezTo>
                  <a:pt x="561321" y="956563"/>
                  <a:pt x="637415" y="1010272"/>
                  <a:pt x="651408" y="984938"/>
                </a:cubicBezTo>
                <a:cubicBezTo>
                  <a:pt x="671652" y="980952"/>
                  <a:pt x="698726" y="950833"/>
                  <a:pt x="723108" y="941904"/>
                </a:cubicBezTo>
                <a:cubicBezTo>
                  <a:pt x="760262" y="946949"/>
                  <a:pt x="757827" y="957145"/>
                  <a:pt x="797699" y="931362"/>
                </a:cubicBezTo>
                <a:cubicBezTo>
                  <a:pt x="821097" y="940623"/>
                  <a:pt x="833565" y="929189"/>
                  <a:pt x="843359" y="910894"/>
                </a:cubicBezTo>
                <a:cubicBezTo>
                  <a:pt x="887668" y="902160"/>
                  <a:pt x="919738" y="869376"/>
                  <a:pt x="965215" y="846701"/>
                </a:cubicBezTo>
                <a:cubicBezTo>
                  <a:pt x="1023081" y="848019"/>
                  <a:pt x="1036422" y="800154"/>
                  <a:pt x="1085080" y="776086"/>
                </a:cubicBezTo>
                <a:cubicBezTo>
                  <a:pt x="1140763" y="795544"/>
                  <a:pt x="1116251" y="768649"/>
                  <a:pt x="1137166" y="744338"/>
                </a:cubicBezTo>
                <a:lnTo>
                  <a:pt x="1207847" y="689087"/>
                </a:lnTo>
                <a:cubicBezTo>
                  <a:pt x="1226429" y="687736"/>
                  <a:pt x="1222409" y="707958"/>
                  <a:pt x="1242716" y="698052"/>
                </a:cubicBezTo>
                <a:cubicBezTo>
                  <a:pt x="1250387" y="668345"/>
                  <a:pt x="1318259" y="689091"/>
                  <a:pt x="1299977" y="639196"/>
                </a:cubicBezTo>
                <a:cubicBezTo>
                  <a:pt x="1323072" y="639367"/>
                  <a:pt x="1341279" y="658105"/>
                  <a:pt x="1326190" y="625955"/>
                </a:cubicBezTo>
                <a:cubicBezTo>
                  <a:pt x="1333572" y="625050"/>
                  <a:pt x="1337406" y="621362"/>
                  <a:pt x="1339600" y="616295"/>
                </a:cubicBezTo>
                <a:cubicBezTo>
                  <a:pt x="1339751" y="615537"/>
                  <a:pt x="1339903" y="614780"/>
                  <a:pt x="1340054" y="614022"/>
                </a:cubicBezTo>
                <a:lnTo>
                  <a:pt x="1391606" y="615229"/>
                </a:lnTo>
                <a:lnTo>
                  <a:pt x="1397565" y="611490"/>
                </a:lnTo>
                <a:lnTo>
                  <a:pt x="1432302" y="617267"/>
                </a:lnTo>
                <a:lnTo>
                  <a:pt x="1449644" y="617591"/>
                </a:lnTo>
                <a:lnTo>
                  <a:pt x="1455793" y="623174"/>
                </a:lnTo>
                <a:cubicBezTo>
                  <a:pt x="1461744" y="626151"/>
                  <a:pt x="1469373" y="626493"/>
                  <a:pt x="1480758" y="620863"/>
                </a:cubicBezTo>
                <a:lnTo>
                  <a:pt x="1483154" y="618527"/>
                </a:lnTo>
                <a:lnTo>
                  <a:pt x="1505495" y="624325"/>
                </a:lnTo>
                <a:cubicBezTo>
                  <a:pt x="1512992" y="627532"/>
                  <a:pt x="1520025" y="632078"/>
                  <a:pt x="1526340" y="638496"/>
                </a:cubicBezTo>
                <a:cubicBezTo>
                  <a:pt x="1586113" y="586768"/>
                  <a:pt x="1659006" y="610309"/>
                  <a:pt x="1731986" y="589682"/>
                </a:cubicBezTo>
                <a:cubicBezTo>
                  <a:pt x="1750397" y="523106"/>
                  <a:pt x="1896056" y="573257"/>
                  <a:pt x="1927935" y="628540"/>
                </a:cubicBezTo>
                <a:cubicBezTo>
                  <a:pt x="1912854" y="559823"/>
                  <a:pt x="2112261" y="676347"/>
                  <a:pt x="2039075" y="599964"/>
                </a:cubicBezTo>
                <a:cubicBezTo>
                  <a:pt x="2066036" y="601198"/>
                  <a:pt x="2086366" y="569532"/>
                  <a:pt x="2066980" y="550413"/>
                </a:cubicBezTo>
                <a:cubicBezTo>
                  <a:pt x="2155364" y="582582"/>
                  <a:pt x="2259548" y="514786"/>
                  <a:pt x="2352236" y="519602"/>
                </a:cubicBezTo>
                <a:cubicBezTo>
                  <a:pt x="2388450" y="459394"/>
                  <a:pt x="2373298" y="511682"/>
                  <a:pt x="2420791" y="492826"/>
                </a:cubicBezTo>
                <a:cubicBezTo>
                  <a:pt x="2417962" y="542563"/>
                  <a:pt x="2475071" y="455098"/>
                  <a:pt x="2489932" y="507864"/>
                </a:cubicBezTo>
                <a:cubicBezTo>
                  <a:pt x="2498105" y="502761"/>
                  <a:pt x="2505553" y="496153"/>
                  <a:pt x="2512917" y="489127"/>
                </a:cubicBezTo>
                <a:lnTo>
                  <a:pt x="2516783" y="485473"/>
                </a:lnTo>
                <a:lnTo>
                  <a:pt x="2534360" y="480064"/>
                </a:lnTo>
                <a:lnTo>
                  <a:pt x="2536691" y="467018"/>
                </a:lnTo>
                <a:lnTo>
                  <a:pt x="2561265" y="450623"/>
                </a:lnTo>
                <a:cubicBezTo>
                  <a:pt x="2570872" y="446262"/>
                  <a:pt x="2581686" y="443655"/>
                  <a:pt x="2594349" y="443884"/>
                </a:cubicBezTo>
                <a:cubicBezTo>
                  <a:pt x="2640435" y="464638"/>
                  <a:pt x="2696955" y="396361"/>
                  <a:pt x="2754324" y="424766"/>
                </a:cubicBezTo>
                <a:cubicBezTo>
                  <a:pt x="2775130" y="430896"/>
                  <a:pt x="2837731" y="423458"/>
                  <a:pt x="2848470" y="405966"/>
                </a:cubicBezTo>
                <a:cubicBezTo>
                  <a:pt x="2861295" y="401100"/>
                  <a:pt x="2876936" y="405309"/>
                  <a:pt x="2881772" y="387260"/>
                </a:cubicBezTo>
                <a:cubicBezTo>
                  <a:pt x="2890299" y="365261"/>
                  <a:pt x="2938134" y="392997"/>
                  <a:pt x="2929932" y="368912"/>
                </a:cubicBezTo>
                <a:cubicBezTo>
                  <a:pt x="2963844" y="387799"/>
                  <a:pt x="2986550" y="341223"/>
                  <a:pt x="3013020" y="327578"/>
                </a:cubicBezTo>
                <a:cubicBezTo>
                  <a:pt x="3061730" y="317407"/>
                  <a:pt x="3186369" y="312875"/>
                  <a:pt x="3222191" y="307887"/>
                </a:cubicBezTo>
                <a:cubicBezTo>
                  <a:pt x="3223593" y="304249"/>
                  <a:pt x="3179978" y="296995"/>
                  <a:pt x="3227953" y="297650"/>
                </a:cubicBezTo>
                <a:cubicBezTo>
                  <a:pt x="3275928" y="298306"/>
                  <a:pt x="3443572" y="313020"/>
                  <a:pt x="3510042" y="311820"/>
                </a:cubicBezTo>
                <a:cubicBezTo>
                  <a:pt x="3585274" y="306641"/>
                  <a:pt x="3525753" y="258887"/>
                  <a:pt x="3626773" y="290452"/>
                </a:cubicBezTo>
                <a:cubicBezTo>
                  <a:pt x="3633124" y="269835"/>
                  <a:pt x="3644693" y="267134"/>
                  <a:pt x="3666217" y="273255"/>
                </a:cubicBezTo>
                <a:cubicBezTo>
                  <a:pt x="3702502" y="269310"/>
                  <a:pt x="3690563" y="221720"/>
                  <a:pt x="3732427" y="245039"/>
                </a:cubicBezTo>
                <a:cubicBezTo>
                  <a:pt x="3720985" y="220241"/>
                  <a:pt x="3798776" y="224539"/>
                  <a:pt x="3777022" y="200276"/>
                </a:cubicBezTo>
                <a:cubicBezTo>
                  <a:pt x="3781759" y="193499"/>
                  <a:pt x="3786499" y="190723"/>
                  <a:pt x="3791246" y="189996"/>
                </a:cubicBezTo>
                <a:cubicBezTo>
                  <a:pt x="3800740" y="188542"/>
                  <a:pt x="3810265" y="195284"/>
                  <a:pt x="3819864" y="194605"/>
                </a:cubicBezTo>
                <a:lnTo>
                  <a:pt x="3830398" y="188383"/>
                </a:lnTo>
                <a:lnTo>
                  <a:pt x="3834360" y="188992"/>
                </a:lnTo>
                <a:lnTo>
                  <a:pt x="3843715" y="188752"/>
                </a:lnTo>
                <a:lnTo>
                  <a:pt x="3842609" y="197386"/>
                </a:lnTo>
                <a:cubicBezTo>
                  <a:pt x="3840673" y="205638"/>
                  <a:pt x="3839248" y="214671"/>
                  <a:pt x="3853961" y="213380"/>
                </a:cubicBezTo>
                <a:cubicBezTo>
                  <a:pt x="3884396" y="206569"/>
                  <a:pt x="3895082" y="241941"/>
                  <a:pt x="3907640" y="207568"/>
                </a:cubicBezTo>
                <a:lnTo>
                  <a:pt x="3910449" y="197808"/>
                </a:lnTo>
                <a:lnTo>
                  <a:pt x="3917197" y="196121"/>
                </a:lnTo>
                <a:cubicBezTo>
                  <a:pt x="3920833" y="196372"/>
                  <a:pt x="3922919" y="198717"/>
                  <a:pt x="3922400" y="205056"/>
                </a:cubicBezTo>
                <a:cubicBezTo>
                  <a:pt x="3950680" y="178467"/>
                  <a:pt x="3984062" y="218098"/>
                  <a:pt x="4013061" y="224874"/>
                </a:cubicBezTo>
                <a:cubicBezTo>
                  <a:pt x="4062781" y="222856"/>
                  <a:pt x="4184760" y="196847"/>
                  <a:pt x="4220717" y="192946"/>
                </a:cubicBezTo>
                <a:cubicBezTo>
                  <a:pt x="4222964" y="196132"/>
                  <a:pt x="4225687" y="199002"/>
                  <a:pt x="4228802" y="201468"/>
                </a:cubicBezTo>
                <a:cubicBezTo>
                  <a:pt x="4246898" y="215792"/>
                  <a:pt x="4274013" y="213632"/>
                  <a:pt x="4289361" y="196642"/>
                </a:cubicBezTo>
                <a:cubicBezTo>
                  <a:pt x="4363212" y="140627"/>
                  <a:pt x="4433598" y="135488"/>
                  <a:pt x="4498913" y="118915"/>
                </a:cubicBezTo>
                <a:cubicBezTo>
                  <a:pt x="4573135" y="105586"/>
                  <a:pt x="4527062" y="166416"/>
                  <a:pt x="4617330" y="111163"/>
                </a:cubicBezTo>
                <a:cubicBezTo>
                  <a:pt x="4628518" y="129608"/>
                  <a:pt x="4640397" y="129405"/>
                  <a:pt x="4659778" y="118219"/>
                </a:cubicBezTo>
                <a:cubicBezTo>
                  <a:pt x="4695929" y="113193"/>
                  <a:pt x="4695958" y="162259"/>
                  <a:pt x="4730870" y="129432"/>
                </a:cubicBezTo>
                <a:cubicBezTo>
                  <a:pt x="4761586" y="136690"/>
                  <a:pt x="4823142" y="161592"/>
                  <a:pt x="4844073" y="161768"/>
                </a:cubicBezTo>
                <a:cubicBezTo>
                  <a:pt x="4870797" y="164132"/>
                  <a:pt x="4827288" y="135164"/>
                  <a:pt x="4856454" y="130488"/>
                </a:cubicBezTo>
                <a:cubicBezTo>
                  <a:pt x="4892086" y="129553"/>
                  <a:pt x="4889263" y="81477"/>
                  <a:pt x="4920038" y="140418"/>
                </a:cubicBezTo>
                <a:cubicBezTo>
                  <a:pt x="4956358" y="122308"/>
                  <a:pt x="4965108" y="149263"/>
                  <a:pt x="5016639" y="158905"/>
                </a:cubicBezTo>
                <a:cubicBezTo>
                  <a:pt x="5037063" y="141828"/>
                  <a:pt x="5054534" y="147986"/>
                  <a:pt x="5072009" y="161502"/>
                </a:cubicBezTo>
                <a:cubicBezTo>
                  <a:pt x="5121260" y="153653"/>
                  <a:pt x="5167555" y="172635"/>
                  <a:pt x="5223626" y="177356"/>
                </a:cubicBezTo>
                <a:cubicBezTo>
                  <a:pt x="5282824" y="155243"/>
                  <a:pt x="5315859" y="195041"/>
                  <a:pt x="5375773" y="199913"/>
                </a:cubicBezTo>
                <a:cubicBezTo>
                  <a:pt x="5432511" y="156218"/>
                  <a:pt x="5417550" y="256036"/>
                  <a:pt x="5467502" y="250963"/>
                </a:cubicBezTo>
                <a:cubicBezTo>
                  <a:pt x="5547124" y="209975"/>
                  <a:pt x="5467171" y="283839"/>
                  <a:pt x="5592395" y="265434"/>
                </a:cubicBezTo>
                <a:cubicBezTo>
                  <a:pt x="5599201" y="258867"/>
                  <a:pt x="5614752" y="264706"/>
                  <a:pt x="5613532" y="273379"/>
                </a:cubicBezTo>
                <a:cubicBezTo>
                  <a:pt x="5621390" y="270408"/>
                  <a:pt x="5639720" y="253173"/>
                  <a:pt x="5642173" y="266904"/>
                </a:cubicBezTo>
                <a:cubicBezTo>
                  <a:pt x="5682296" y="267049"/>
                  <a:pt x="5721812" y="257513"/>
                  <a:pt x="5756910" y="239211"/>
                </a:cubicBezTo>
                <a:cubicBezTo>
                  <a:pt x="5834998" y="260050"/>
                  <a:pt x="5790596" y="197229"/>
                  <a:pt x="5846667" y="201786"/>
                </a:cubicBezTo>
                <a:cubicBezTo>
                  <a:pt x="5892444" y="227312"/>
                  <a:pt x="5908324" y="204527"/>
                  <a:pt x="5960732" y="220708"/>
                </a:cubicBezTo>
                <a:cubicBezTo>
                  <a:pt x="5977124" y="175349"/>
                  <a:pt x="6009640" y="223654"/>
                  <a:pt x="6029542" y="210339"/>
                </a:cubicBezTo>
                <a:cubicBezTo>
                  <a:pt x="6063108" y="261420"/>
                  <a:pt x="6107411" y="160034"/>
                  <a:pt x="6141123" y="159923"/>
                </a:cubicBezTo>
                <a:cubicBezTo>
                  <a:pt x="6198068" y="167749"/>
                  <a:pt x="6260628" y="219715"/>
                  <a:pt x="6290640" y="167441"/>
                </a:cubicBezTo>
                <a:cubicBezTo>
                  <a:pt x="6295193" y="188689"/>
                  <a:pt x="6290494" y="217816"/>
                  <a:pt x="6322806" y="213293"/>
                </a:cubicBezTo>
                <a:cubicBezTo>
                  <a:pt x="6337769" y="214252"/>
                  <a:pt x="6349573" y="188998"/>
                  <a:pt x="6380420" y="173195"/>
                </a:cubicBezTo>
                <a:cubicBezTo>
                  <a:pt x="6420580" y="151473"/>
                  <a:pt x="6513519" y="179296"/>
                  <a:pt x="6507891" y="118474"/>
                </a:cubicBezTo>
                <a:cubicBezTo>
                  <a:pt x="6519398" y="82452"/>
                  <a:pt x="6571830" y="137398"/>
                  <a:pt x="6571807" y="98636"/>
                </a:cubicBezTo>
                <a:cubicBezTo>
                  <a:pt x="6594702" y="123421"/>
                  <a:pt x="6634676" y="82071"/>
                  <a:pt x="6671880" y="82931"/>
                </a:cubicBezTo>
                <a:cubicBezTo>
                  <a:pt x="6678855" y="65407"/>
                  <a:pt x="6687415" y="66196"/>
                  <a:pt x="6702266" y="75470"/>
                </a:cubicBezTo>
                <a:cubicBezTo>
                  <a:pt x="6747004" y="78450"/>
                  <a:pt x="6798307" y="53072"/>
                  <a:pt x="6845802" y="24496"/>
                </a:cubicBezTo>
                <a:lnTo>
                  <a:pt x="6884912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phic 4" descr="Question mark with solid fill">
            <a:extLst>
              <a:ext uri="{FF2B5EF4-FFF2-40B4-BE49-F238E27FC236}">
                <a16:creationId xmlns:a16="http://schemas.microsoft.com/office/drawing/2014/main" id="{125A7C64-DA35-477C-86B9-C589A66374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3899" y="1627071"/>
            <a:ext cx="4029075" cy="4029075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CFC87D0-87E2-42A4-D66B-3CF025D717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1625" y="2194101"/>
            <a:ext cx="5816362" cy="3908587"/>
          </a:xfrm>
        </p:spPr>
        <p:txBody>
          <a:bodyPr>
            <a:normAutofit/>
          </a:bodyPr>
          <a:lstStyle/>
          <a:p>
            <a:r>
              <a:rPr lang="en-US" sz="1900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From the consumer and brand point of view, digital fashion is a big hit. This is because consumers can try it on before actually buying the item.</a:t>
            </a:r>
          </a:p>
          <a:p>
            <a:r>
              <a:rPr lang="en-US" sz="1900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Soon customers will shop for clothes online by clicking on a fashion item and uploading a picture of themselves. The site will send you back the picture with you wearing the clothing item. This will ultimately lead to the digitalization retail industry.</a:t>
            </a:r>
          </a:p>
          <a:p>
            <a:r>
              <a:rPr lang="en-US" sz="1900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Therefore, it is important for brands to have a virtual fashion library. This saves brands time, and money, while also being innovative. </a:t>
            </a:r>
            <a:r>
              <a:rPr lang="en-US" sz="1900">
                <a:latin typeface="Times New Roman" panose="02020603050405020304" pitchFamily="18" charset="0"/>
                <a:cs typeface="Times New Roman" panose="02020603050405020304" pitchFamily="18" charset="0"/>
              </a:rPr>
              <a:t>As we can see</a:t>
            </a:r>
            <a:r>
              <a:rPr lang="en-US" sz="1900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the </a:t>
            </a:r>
            <a:r>
              <a:rPr lang="en-US" sz="1900">
                <a:latin typeface="Times New Roman" panose="02020603050405020304" pitchFamily="18" charset="0"/>
                <a:cs typeface="Times New Roman" panose="02020603050405020304" pitchFamily="18" charset="0"/>
              </a:rPr>
              <a:t>digitalization of the retail industry</a:t>
            </a:r>
            <a:r>
              <a:rPr lang="en-US" sz="1900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to grow more and more soon. </a:t>
            </a:r>
          </a:p>
        </p:txBody>
      </p:sp>
    </p:spTree>
    <p:extLst>
      <p:ext uri="{BB962C8B-B14F-4D97-AF65-F5344CB8AC3E}">
        <p14:creationId xmlns:p14="http://schemas.microsoft.com/office/powerpoint/2010/main" val="29179746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3EFA6C3-82DC-4131-9929-2523E6FD0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E523EE-3A7E-52D8-D7B6-D3DBEF2B34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1625" y="609600"/>
            <a:ext cx="5816361" cy="1330839"/>
          </a:xfrm>
        </p:spPr>
        <p:txBody>
          <a:bodyPr>
            <a:normAutofit/>
          </a:bodyPr>
          <a:lstStyle/>
          <a:p>
            <a:r>
              <a:rPr lang="en-US" b="1">
                <a:latin typeface="Poppins" panose="00000500000000000000" pitchFamily="2" charset="0"/>
                <a:cs typeface="Poppins" panose="00000500000000000000" pitchFamily="2" charset="0"/>
              </a:rPr>
              <a:t>Innovation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EC9469E-14CA-4358-BABC-CBF836A614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869680" cy="767978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48EB4C9-ACAF-4CCA-BA6E-9314431923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5753" y="6027658"/>
            <a:ext cx="7906247" cy="830343"/>
          </a:xfrm>
          <a:custGeom>
            <a:avLst/>
            <a:gdLst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127968 w 6884912"/>
              <a:gd name="connsiteY58" fmla="*/ 287613 h 1161397"/>
              <a:gd name="connsiteX59" fmla="*/ 3222191 w 6884912"/>
              <a:gd name="connsiteY59" fmla="*/ 307887 h 1161397"/>
              <a:gd name="connsiteX60" fmla="*/ 3227953 w 6884912"/>
              <a:gd name="connsiteY60" fmla="*/ 297650 h 1161397"/>
              <a:gd name="connsiteX61" fmla="*/ 3287859 w 6884912"/>
              <a:gd name="connsiteY61" fmla="*/ 287558 h 1161397"/>
              <a:gd name="connsiteX62" fmla="*/ 3510042 w 6884912"/>
              <a:gd name="connsiteY62" fmla="*/ 311820 h 1161397"/>
              <a:gd name="connsiteX63" fmla="*/ 3626773 w 6884912"/>
              <a:gd name="connsiteY63" fmla="*/ 290452 h 1161397"/>
              <a:gd name="connsiteX64" fmla="*/ 3666217 w 6884912"/>
              <a:gd name="connsiteY64" fmla="*/ 273255 h 1161397"/>
              <a:gd name="connsiteX65" fmla="*/ 3732427 w 6884912"/>
              <a:gd name="connsiteY65" fmla="*/ 245039 h 1161397"/>
              <a:gd name="connsiteX66" fmla="*/ 3777022 w 6884912"/>
              <a:gd name="connsiteY66" fmla="*/ 200276 h 1161397"/>
              <a:gd name="connsiteX67" fmla="*/ 3791246 w 6884912"/>
              <a:gd name="connsiteY67" fmla="*/ 189996 h 1161397"/>
              <a:gd name="connsiteX68" fmla="*/ 3819864 w 6884912"/>
              <a:gd name="connsiteY68" fmla="*/ 194605 h 1161397"/>
              <a:gd name="connsiteX69" fmla="*/ 3830398 w 6884912"/>
              <a:gd name="connsiteY69" fmla="*/ 188383 h 1161397"/>
              <a:gd name="connsiteX70" fmla="*/ 3834360 w 6884912"/>
              <a:gd name="connsiteY70" fmla="*/ 188992 h 1161397"/>
              <a:gd name="connsiteX71" fmla="*/ 3843715 w 6884912"/>
              <a:gd name="connsiteY71" fmla="*/ 188752 h 1161397"/>
              <a:gd name="connsiteX72" fmla="*/ 3842609 w 6884912"/>
              <a:gd name="connsiteY72" fmla="*/ 197386 h 1161397"/>
              <a:gd name="connsiteX73" fmla="*/ 3853961 w 6884912"/>
              <a:gd name="connsiteY73" fmla="*/ 213380 h 1161397"/>
              <a:gd name="connsiteX74" fmla="*/ 3907640 w 6884912"/>
              <a:gd name="connsiteY74" fmla="*/ 207568 h 1161397"/>
              <a:gd name="connsiteX75" fmla="*/ 3910449 w 6884912"/>
              <a:gd name="connsiteY75" fmla="*/ 197808 h 1161397"/>
              <a:gd name="connsiteX76" fmla="*/ 3917197 w 6884912"/>
              <a:gd name="connsiteY76" fmla="*/ 196121 h 1161397"/>
              <a:gd name="connsiteX77" fmla="*/ 3922400 w 6884912"/>
              <a:gd name="connsiteY77" fmla="*/ 205056 h 1161397"/>
              <a:gd name="connsiteX78" fmla="*/ 4013061 w 6884912"/>
              <a:gd name="connsiteY78" fmla="*/ 224874 h 1161397"/>
              <a:gd name="connsiteX79" fmla="*/ 4134285 w 6884912"/>
              <a:gd name="connsiteY79" fmla="*/ 235592 h 1161397"/>
              <a:gd name="connsiteX80" fmla="*/ 4220717 w 6884912"/>
              <a:gd name="connsiteY80" fmla="*/ 192946 h 1161397"/>
              <a:gd name="connsiteX81" fmla="*/ 4228802 w 6884912"/>
              <a:gd name="connsiteY81" fmla="*/ 201468 h 1161397"/>
              <a:gd name="connsiteX82" fmla="*/ 4289361 w 6884912"/>
              <a:gd name="connsiteY82" fmla="*/ 196642 h 1161397"/>
              <a:gd name="connsiteX83" fmla="*/ 4498913 w 6884912"/>
              <a:gd name="connsiteY83" fmla="*/ 118915 h 1161397"/>
              <a:gd name="connsiteX84" fmla="*/ 4617330 w 6884912"/>
              <a:gd name="connsiteY84" fmla="*/ 111163 h 1161397"/>
              <a:gd name="connsiteX85" fmla="*/ 4659778 w 6884912"/>
              <a:gd name="connsiteY85" fmla="*/ 118219 h 1161397"/>
              <a:gd name="connsiteX86" fmla="*/ 4730870 w 6884912"/>
              <a:gd name="connsiteY86" fmla="*/ 129432 h 1161397"/>
              <a:gd name="connsiteX87" fmla="*/ 4785037 w 6884912"/>
              <a:gd name="connsiteY87" fmla="*/ 161964 h 1161397"/>
              <a:gd name="connsiteX88" fmla="*/ 4844073 w 6884912"/>
              <a:gd name="connsiteY88" fmla="*/ 161768 h 1161397"/>
              <a:gd name="connsiteX89" fmla="*/ 4856454 w 6884912"/>
              <a:gd name="connsiteY89" fmla="*/ 130488 h 1161397"/>
              <a:gd name="connsiteX90" fmla="*/ 4920038 w 6884912"/>
              <a:gd name="connsiteY90" fmla="*/ 140418 h 1161397"/>
              <a:gd name="connsiteX91" fmla="*/ 5016639 w 6884912"/>
              <a:gd name="connsiteY91" fmla="*/ 158905 h 1161397"/>
              <a:gd name="connsiteX92" fmla="*/ 5072009 w 6884912"/>
              <a:gd name="connsiteY92" fmla="*/ 161502 h 1161397"/>
              <a:gd name="connsiteX93" fmla="*/ 5223626 w 6884912"/>
              <a:gd name="connsiteY93" fmla="*/ 177356 h 1161397"/>
              <a:gd name="connsiteX94" fmla="*/ 5375773 w 6884912"/>
              <a:gd name="connsiteY94" fmla="*/ 199913 h 1161397"/>
              <a:gd name="connsiteX95" fmla="*/ 5467502 w 6884912"/>
              <a:gd name="connsiteY95" fmla="*/ 250963 h 1161397"/>
              <a:gd name="connsiteX96" fmla="*/ 5592395 w 6884912"/>
              <a:gd name="connsiteY96" fmla="*/ 265434 h 1161397"/>
              <a:gd name="connsiteX97" fmla="*/ 5613532 w 6884912"/>
              <a:gd name="connsiteY97" fmla="*/ 273379 h 1161397"/>
              <a:gd name="connsiteX98" fmla="*/ 5642173 w 6884912"/>
              <a:gd name="connsiteY98" fmla="*/ 266904 h 1161397"/>
              <a:gd name="connsiteX99" fmla="*/ 5756910 w 6884912"/>
              <a:gd name="connsiteY99" fmla="*/ 239211 h 1161397"/>
              <a:gd name="connsiteX100" fmla="*/ 5846667 w 6884912"/>
              <a:gd name="connsiteY100" fmla="*/ 201786 h 1161397"/>
              <a:gd name="connsiteX101" fmla="*/ 5960732 w 6884912"/>
              <a:gd name="connsiteY101" fmla="*/ 220708 h 1161397"/>
              <a:gd name="connsiteX102" fmla="*/ 6029542 w 6884912"/>
              <a:gd name="connsiteY102" fmla="*/ 210339 h 1161397"/>
              <a:gd name="connsiteX103" fmla="*/ 6141123 w 6884912"/>
              <a:gd name="connsiteY103" fmla="*/ 159923 h 1161397"/>
              <a:gd name="connsiteX104" fmla="*/ 6290640 w 6884912"/>
              <a:gd name="connsiteY104" fmla="*/ 167441 h 1161397"/>
              <a:gd name="connsiteX105" fmla="*/ 6322806 w 6884912"/>
              <a:gd name="connsiteY105" fmla="*/ 213293 h 1161397"/>
              <a:gd name="connsiteX106" fmla="*/ 6364914 w 6884912"/>
              <a:gd name="connsiteY106" fmla="*/ 240140 h 1161397"/>
              <a:gd name="connsiteX107" fmla="*/ 6380420 w 6884912"/>
              <a:gd name="connsiteY107" fmla="*/ 173195 h 1161397"/>
              <a:gd name="connsiteX108" fmla="*/ 6507891 w 6884912"/>
              <a:gd name="connsiteY108" fmla="*/ 118474 h 1161397"/>
              <a:gd name="connsiteX109" fmla="*/ 6571807 w 6884912"/>
              <a:gd name="connsiteY109" fmla="*/ 98636 h 1161397"/>
              <a:gd name="connsiteX110" fmla="*/ 6671880 w 6884912"/>
              <a:gd name="connsiteY110" fmla="*/ 82931 h 1161397"/>
              <a:gd name="connsiteX111" fmla="*/ 6702266 w 6884912"/>
              <a:gd name="connsiteY111" fmla="*/ 75470 h 1161397"/>
              <a:gd name="connsiteX112" fmla="*/ 6845802 w 6884912"/>
              <a:gd name="connsiteY112" fmla="*/ 24496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842609 w 6884912"/>
              <a:gd name="connsiteY71" fmla="*/ 197386 h 1161397"/>
              <a:gd name="connsiteX72" fmla="*/ 3853961 w 6884912"/>
              <a:gd name="connsiteY72" fmla="*/ 213380 h 1161397"/>
              <a:gd name="connsiteX73" fmla="*/ 3907640 w 6884912"/>
              <a:gd name="connsiteY73" fmla="*/ 207568 h 1161397"/>
              <a:gd name="connsiteX74" fmla="*/ 3910449 w 6884912"/>
              <a:gd name="connsiteY74" fmla="*/ 197808 h 1161397"/>
              <a:gd name="connsiteX75" fmla="*/ 3917197 w 6884912"/>
              <a:gd name="connsiteY75" fmla="*/ 196121 h 1161397"/>
              <a:gd name="connsiteX76" fmla="*/ 3922400 w 6884912"/>
              <a:gd name="connsiteY76" fmla="*/ 205056 h 1161397"/>
              <a:gd name="connsiteX77" fmla="*/ 4013061 w 6884912"/>
              <a:gd name="connsiteY77" fmla="*/ 224874 h 1161397"/>
              <a:gd name="connsiteX78" fmla="*/ 4134285 w 6884912"/>
              <a:gd name="connsiteY78" fmla="*/ 235592 h 1161397"/>
              <a:gd name="connsiteX79" fmla="*/ 4220717 w 6884912"/>
              <a:gd name="connsiteY79" fmla="*/ 192946 h 1161397"/>
              <a:gd name="connsiteX80" fmla="*/ 4228802 w 6884912"/>
              <a:gd name="connsiteY80" fmla="*/ 201468 h 1161397"/>
              <a:gd name="connsiteX81" fmla="*/ 4289361 w 6884912"/>
              <a:gd name="connsiteY81" fmla="*/ 196642 h 1161397"/>
              <a:gd name="connsiteX82" fmla="*/ 4498913 w 6884912"/>
              <a:gd name="connsiteY82" fmla="*/ 118915 h 1161397"/>
              <a:gd name="connsiteX83" fmla="*/ 4617330 w 6884912"/>
              <a:gd name="connsiteY83" fmla="*/ 111163 h 1161397"/>
              <a:gd name="connsiteX84" fmla="*/ 4659778 w 6884912"/>
              <a:gd name="connsiteY84" fmla="*/ 118219 h 1161397"/>
              <a:gd name="connsiteX85" fmla="*/ 4730870 w 6884912"/>
              <a:gd name="connsiteY85" fmla="*/ 129432 h 1161397"/>
              <a:gd name="connsiteX86" fmla="*/ 4785037 w 6884912"/>
              <a:gd name="connsiteY86" fmla="*/ 161964 h 1161397"/>
              <a:gd name="connsiteX87" fmla="*/ 4844073 w 6884912"/>
              <a:gd name="connsiteY87" fmla="*/ 161768 h 1161397"/>
              <a:gd name="connsiteX88" fmla="*/ 4856454 w 6884912"/>
              <a:gd name="connsiteY88" fmla="*/ 130488 h 1161397"/>
              <a:gd name="connsiteX89" fmla="*/ 4920038 w 6884912"/>
              <a:gd name="connsiteY89" fmla="*/ 140418 h 1161397"/>
              <a:gd name="connsiteX90" fmla="*/ 5016639 w 6884912"/>
              <a:gd name="connsiteY90" fmla="*/ 158905 h 1161397"/>
              <a:gd name="connsiteX91" fmla="*/ 5072009 w 6884912"/>
              <a:gd name="connsiteY91" fmla="*/ 161502 h 1161397"/>
              <a:gd name="connsiteX92" fmla="*/ 5223626 w 6884912"/>
              <a:gd name="connsiteY92" fmla="*/ 177356 h 1161397"/>
              <a:gd name="connsiteX93" fmla="*/ 5375773 w 6884912"/>
              <a:gd name="connsiteY93" fmla="*/ 199913 h 1161397"/>
              <a:gd name="connsiteX94" fmla="*/ 5467502 w 6884912"/>
              <a:gd name="connsiteY94" fmla="*/ 250963 h 1161397"/>
              <a:gd name="connsiteX95" fmla="*/ 5592395 w 6884912"/>
              <a:gd name="connsiteY95" fmla="*/ 265434 h 1161397"/>
              <a:gd name="connsiteX96" fmla="*/ 5613532 w 6884912"/>
              <a:gd name="connsiteY96" fmla="*/ 273379 h 1161397"/>
              <a:gd name="connsiteX97" fmla="*/ 5642173 w 6884912"/>
              <a:gd name="connsiteY97" fmla="*/ 266904 h 1161397"/>
              <a:gd name="connsiteX98" fmla="*/ 5756910 w 6884912"/>
              <a:gd name="connsiteY98" fmla="*/ 239211 h 1161397"/>
              <a:gd name="connsiteX99" fmla="*/ 5846667 w 6884912"/>
              <a:gd name="connsiteY99" fmla="*/ 201786 h 1161397"/>
              <a:gd name="connsiteX100" fmla="*/ 5960732 w 6884912"/>
              <a:gd name="connsiteY100" fmla="*/ 220708 h 1161397"/>
              <a:gd name="connsiteX101" fmla="*/ 6029542 w 6884912"/>
              <a:gd name="connsiteY101" fmla="*/ 210339 h 1161397"/>
              <a:gd name="connsiteX102" fmla="*/ 6141123 w 6884912"/>
              <a:gd name="connsiteY102" fmla="*/ 159923 h 1161397"/>
              <a:gd name="connsiteX103" fmla="*/ 6290640 w 6884912"/>
              <a:gd name="connsiteY103" fmla="*/ 167441 h 1161397"/>
              <a:gd name="connsiteX104" fmla="*/ 6322806 w 6884912"/>
              <a:gd name="connsiteY104" fmla="*/ 213293 h 1161397"/>
              <a:gd name="connsiteX105" fmla="*/ 6364914 w 6884912"/>
              <a:gd name="connsiteY105" fmla="*/ 240140 h 1161397"/>
              <a:gd name="connsiteX106" fmla="*/ 6380420 w 6884912"/>
              <a:gd name="connsiteY106" fmla="*/ 173195 h 1161397"/>
              <a:gd name="connsiteX107" fmla="*/ 6507891 w 6884912"/>
              <a:gd name="connsiteY107" fmla="*/ 118474 h 1161397"/>
              <a:gd name="connsiteX108" fmla="*/ 6571807 w 6884912"/>
              <a:gd name="connsiteY108" fmla="*/ 98636 h 1161397"/>
              <a:gd name="connsiteX109" fmla="*/ 6671880 w 6884912"/>
              <a:gd name="connsiteY109" fmla="*/ 82931 h 1161397"/>
              <a:gd name="connsiteX110" fmla="*/ 6702266 w 6884912"/>
              <a:gd name="connsiteY110" fmla="*/ 75470 h 1161397"/>
              <a:gd name="connsiteX111" fmla="*/ 6845802 w 6884912"/>
              <a:gd name="connsiteY111" fmla="*/ 24496 h 1161397"/>
              <a:gd name="connsiteX112" fmla="*/ 6884912 w 6884912"/>
              <a:gd name="connsiteY112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842609 w 6884912"/>
              <a:gd name="connsiteY71" fmla="*/ 197386 h 1161397"/>
              <a:gd name="connsiteX72" fmla="*/ 3853961 w 6884912"/>
              <a:gd name="connsiteY72" fmla="*/ 213380 h 1161397"/>
              <a:gd name="connsiteX73" fmla="*/ 3907640 w 6884912"/>
              <a:gd name="connsiteY73" fmla="*/ 207568 h 1161397"/>
              <a:gd name="connsiteX74" fmla="*/ 3910449 w 6884912"/>
              <a:gd name="connsiteY74" fmla="*/ 197808 h 1161397"/>
              <a:gd name="connsiteX75" fmla="*/ 3917197 w 6884912"/>
              <a:gd name="connsiteY75" fmla="*/ 196121 h 1161397"/>
              <a:gd name="connsiteX76" fmla="*/ 3922400 w 6884912"/>
              <a:gd name="connsiteY76" fmla="*/ 205056 h 1161397"/>
              <a:gd name="connsiteX77" fmla="*/ 4013061 w 6884912"/>
              <a:gd name="connsiteY77" fmla="*/ 224874 h 1161397"/>
              <a:gd name="connsiteX78" fmla="*/ 4220717 w 6884912"/>
              <a:gd name="connsiteY78" fmla="*/ 192946 h 1161397"/>
              <a:gd name="connsiteX79" fmla="*/ 4228802 w 6884912"/>
              <a:gd name="connsiteY79" fmla="*/ 201468 h 1161397"/>
              <a:gd name="connsiteX80" fmla="*/ 4289361 w 6884912"/>
              <a:gd name="connsiteY80" fmla="*/ 196642 h 1161397"/>
              <a:gd name="connsiteX81" fmla="*/ 4498913 w 6884912"/>
              <a:gd name="connsiteY81" fmla="*/ 118915 h 1161397"/>
              <a:gd name="connsiteX82" fmla="*/ 4617330 w 6884912"/>
              <a:gd name="connsiteY82" fmla="*/ 111163 h 1161397"/>
              <a:gd name="connsiteX83" fmla="*/ 4659778 w 6884912"/>
              <a:gd name="connsiteY83" fmla="*/ 118219 h 1161397"/>
              <a:gd name="connsiteX84" fmla="*/ 4730870 w 6884912"/>
              <a:gd name="connsiteY84" fmla="*/ 129432 h 1161397"/>
              <a:gd name="connsiteX85" fmla="*/ 4785037 w 6884912"/>
              <a:gd name="connsiteY85" fmla="*/ 161964 h 1161397"/>
              <a:gd name="connsiteX86" fmla="*/ 4844073 w 6884912"/>
              <a:gd name="connsiteY86" fmla="*/ 161768 h 1161397"/>
              <a:gd name="connsiteX87" fmla="*/ 4856454 w 6884912"/>
              <a:gd name="connsiteY87" fmla="*/ 130488 h 1161397"/>
              <a:gd name="connsiteX88" fmla="*/ 4920038 w 6884912"/>
              <a:gd name="connsiteY88" fmla="*/ 140418 h 1161397"/>
              <a:gd name="connsiteX89" fmla="*/ 5016639 w 6884912"/>
              <a:gd name="connsiteY89" fmla="*/ 158905 h 1161397"/>
              <a:gd name="connsiteX90" fmla="*/ 5072009 w 6884912"/>
              <a:gd name="connsiteY90" fmla="*/ 161502 h 1161397"/>
              <a:gd name="connsiteX91" fmla="*/ 5223626 w 6884912"/>
              <a:gd name="connsiteY91" fmla="*/ 177356 h 1161397"/>
              <a:gd name="connsiteX92" fmla="*/ 5375773 w 6884912"/>
              <a:gd name="connsiteY92" fmla="*/ 199913 h 1161397"/>
              <a:gd name="connsiteX93" fmla="*/ 5467502 w 6884912"/>
              <a:gd name="connsiteY93" fmla="*/ 250963 h 1161397"/>
              <a:gd name="connsiteX94" fmla="*/ 5592395 w 6884912"/>
              <a:gd name="connsiteY94" fmla="*/ 265434 h 1161397"/>
              <a:gd name="connsiteX95" fmla="*/ 5613532 w 6884912"/>
              <a:gd name="connsiteY95" fmla="*/ 273379 h 1161397"/>
              <a:gd name="connsiteX96" fmla="*/ 5642173 w 6884912"/>
              <a:gd name="connsiteY96" fmla="*/ 266904 h 1161397"/>
              <a:gd name="connsiteX97" fmla="*/ 5756910 w 6884912"/>
              <a:gd name="connsiteY97" fmla="*/ 239211 h 1161397"/>
              <a:gd name="connsiteX98" fmla="*/ 5846667 w 6884912"/>
              <a:gd name="connsiteY98" fmla="*/ 201786 h 1161397"/>
              <a:gd name="connsiteX99" fmla="*/ 5960732 w 6884912"/>
              <a:gd name="connsiteY99" fmla="*/ 220708 h 1161397"/>
              <a:gd name="connsiteX100" fmla="*/ 6029542 w 6884912"/>
              <a:gd name="connsiteY100" fmla="*/ 210339 h 1161397"/>
              <a:gd name="connsiteX101" fmla="*/ 6141123 w 6884912"/>
              <a:gd name="connsiteY101" fmla="*/ 159923 h 1161397"/>
              <a:gd name="connsiteX102" fmla="*/ 6290640 w 6884912"/>
              <a:gd name="connsiteY102" fmla="*/ 167441 h 1161397"/>
              <a:gd name="connsiteX103" fmla="*/ 6322806 w 6884912"/>
              <a:gd name="connsiteY103" fmla="*/ 213293 h 1161397"/>
              <a:gd name="connsiteX104" fmla="*/ 6364914 w 6884912"/>
              <a:gd name="connsiteY104" fmla="*/ 240140 h 1161397"/>
              <a:gd name="connsiteX105" fmla="*/ 6380420 w 6884912"/>
              <a:gd name="connsiteY105" fmla="*/ 173195 h 1161397"/>
              <a:gd name="connsiteX106" fmla="*/ 6507891 w 6884912"/>
              <a:gd name="connsiteY106" fmla="*/ 118474 h 1161397"/>
              <a:gd name="connsiteX107" fmla="*/ 6571807 w 6884912"/>
              <a:gd name="connsiteY107" fmla="*/ 98636 h 1161397"/>
              <a:gd name="connsiteX108" fmla="*/ 6671880 w 6884912"/>
              <a:gd name="connsiteY108" fmla="*/ 82931 h 1161397"/>
              <a:gd name="connsiteX109" fmla="*/ 6702266 w 6884912"/>
              <a:gd name="connsiteY109" fmla="*/ 75470 h 1161397"/>
              <a:gd name="connsiteX110" fmla="*/ 6845802 w 6884912"/>
              <a:gd name="connsiteY110" fmla="*/ 24496 h 1161397"/>
              <a:gd name="connsiteX111" fmla="*/ 6884912 w 6884912"/>
              <a:gd name="connsiteY111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842609 w 6884912"/>
              <a:gd name="connsiteY71" fmla="*/ 197386 h 1161397"/>
              <a:gd name="connsiteX72" fmla="*/ 3853961 w 6884912"/>
              <a:gd name="connsiteY72" fmla="*/ 213380 h 1161397"/>
              <a:gd name="connsiteX73" fmla="*/ 3907640 w 6884912"/>
              <a:gd name="connsiteY73" fmla="*/ 207568 h 1161397"/>
              <a:gd name="connsiteX74" fmla="*/ 3910449 w 6884912"/>
              <a:gd name="connsiteY74" fmla="*/ 197808 h 1161397"/>
              <a:gd name="connsiteX75" fmla="*/ 3917197 w 6884912"/>
              <a:gd name="connsiteY75" fmla="*/ 196121 h 1161397"/>
              <a:gd name="connsiteX76" fmla="*/ 3922400 w 6884912"/>
              <a:gd name="connsiteY76" fmla="*/ 205056 h 1161397"/>
              <a:gd name="connsiteX77" fmla="*/ 4013061 w 6884912"/>
              <a:gd name="connsiteY77" fmla="*/ 224874 h 1161397"/>
              <a:gd name="connsiteX78" fmla="*/ 4220717 w 6884912"/>
              <a:gd name="connsiteY78" fmla="*/ 192946 h 1161397"/>
              <a:gd name="connsiteX79" fmla="*/ 4228802 w 6884912"/>
              <a:gd name="connsiteY79" fmla="*/ 201468 h 1161397"/>
              <a:gd name="connsiteX80" fmla="*/ 4289361 w 6884912"/>
              <a:gd name="connsiteY80" fmla="*/ 196642 h 1161397"/>
              <a:gd name="connsiteX81" fmla="*/ 4498913 w 6884912"/>
              <a:gd name="connsiteY81" fmla="*/ 118915 h 1161397"/>
              <a:gd name="connsiteX82" fmla="*/ 4617330 w 6884912"/>
              <a:gd name="connsiteY82" fmla="*/ 111163 h 1161397"/>
              <a:gd name="connsiteX83" fmla="*/ 4659778 w 6884912"/>
              <a:gd name="connsiteY83" fmla="*/ 118219 h 1161397"/>
              <a:gd name="connsiteX84" fmla="*/ 4730870 w 6884912"/>
              <a:gd name="connsiteY84" fmla="*/ 129432 h 1161397"/>
              <a:gd name="connsiteX85" fmla="*/ 4785037 w 6884912"/>
              <a:gd name="connsiteY85" fmla="*/ 161964 h 1161397"/>
              <a:gd name="connsiteX86" fmla="*/ 4844073 w 6884912"/>
              <a:gd name="connsiteY86" fmla="*/ 161768 h 1161397"/>
              <a:gd name="connsiteX87" fmla="*/ 4856454 w 6884912"/>
              <a:gd name="connsiteY87" fmla="*/ 130488 h 1161397"/>
              <a:gd name="connsiteX88" fmla="*/ 4920038 w 6884912"/>
              <a:gd name="connsiteY88" fmla="*/ 140418 h 1161397"/>
              <a:gd name="connsiteX89" fmla="*/ 5016639 w 6884912"/>
              <a:gd name="connsiteY89" fmla="*/ 158905 h 1161397"/>
              <a:gd name="connsiteX90" fmla="*/ 5072009 w 6884912"/>
              <a:gd name="connsiteY90" fmla="*/ 161502 h 1161397"/>
              <a:gd name="connsiteX91" fmla="*/ 5223626 w 6884912"/>
              <a:gd name="connsiteY91" fmla="*/ 177356 h 1161397"/>
              <a:gd name="connsiteX92" fmla="*/ 5375773 w 6884912"/>
              <a:gd name="connsiteY92" fmla="*/ 199913 h 1161397"/>
              <a:gd name="connsiteX93" fmla="*/ 5467502 w 6884912"/>
              <a:gd name="connsiteY93" fmla="*/ 250963 h 1161397"/>
              <a:gd name="connsiteX94" fmla="*/ 5592395 w 6884912"/>
              <a:gd name="connsiteY94" fmla="*/ 265434 h 1161397"/>
              <a:gd name="connsiteX95" fmla="*/ 5613532 w 6884912"/>
              <a:gd name="connsiteY95" fmla="*/ 273379 h 1161397"/>
              <a:gd name="connsiteX96" fmla="*/ 5642173 w 6884912"/>
              <a:gd name="connsiteY96" fmla="*/ 266904 h 1161397"/>
              <a:gd name="connsiteX97" fmla="*/ 5756910 w 6884912"/>
              <a:gd name="connsiteY97" fmla="*/ 239211 h 1161397"/>
              <a:gd name="connsiteX98" fmla="*/ 5846667 w 6884912"/>
              <a:gd name="connsiteY98" fmla="*/ 201786 h 1161397"/>
              <a:gd name="connsiteX99" fmla="*/ 5960732 w 6884912"/>
              <a:gd name="connsiteY99" fmla="*/ 220708 h 1161397"/>
              <a:gd name="connsiteX100" fmla="*/ 6029542 w 6884912"/>
              <a:gd name="connsiteY100" fmla="*/ 210339 h 1161397"/>
              <a:gd name="connsiteX101" fmla="*/ 6141123 w 6884912"/>
              <a:gd name="connsiteY101" fmla="*/ 159923 h 1161397"/>
              <a:gd name="connsiteX102" fmla="*/ 6290640 w 6884912"/>
              <a:gd name="connsiteY102" fmla="*/ 167441 h 1161397"/>
              <a:gd name="connsiteX103" fmla="*/ 6322806 w 6884912"/>
              <a:gd name="connsiteY103" fmla="*/ 213293 h 1161397"/>
              <a:gd name="connsiteX104" fmla="*/ 6380420 w 6884912"/>
              <a:gd name="connsiteY104" fmla="*/ 173195 h 1161397"/>
              <a:gd name="connsiteX105" fmla="*/ 6507891 w 6884912"/>
              <a:gd name="connsiteY105" fmla="*/ 118474 h 1161397"/>
              <a:gd name="connsiteX106" fmla="*/ 6571807 w 6884912"/>
              <a:gd name="connsiteY106" fmla="*/ 98636 h 1161397"/>
              <a:gd name="connsiteX107" fmla="*/ 6671880 w 6884912"/>
              <a:gd name="connsiteY107" fmla="*/ 82931 h 1161397"/>
              <a:gd name="connsiteX108" fmla="*/ 6702266 w 6884912"/>
              <a:gd name="connsiteY108" fmla="*/ 75470 h 1161397"/>
              <a:gd name="connsiteX109" fmla="*/ 6845802 w 6884912"/>
              <a:gd name="connsiteY109" fmla="*/ 24496 h 1161397"/>
              <a:gd name="connsiteX110" fmla="*/ 6884912 w 6884912"/>
              <a:gd name="connsiteY110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510042 w 6884912"/>
              <a:gd name="connsiteY60" fmla="*/ 311820 h 1161397"/>
              <a:gd name="connsiteX61" fmla="*/ 3626773 w 6884912"/>
              <a:gd name="connsiteY61" fmla="*/ 290452 h 1161397"/>
              <a:gd name="connsiteX62" fmla="*/ 3666217 w 6884912"/>
              <a:gd name="connsiteY62" fmla="*/ 273255 h 1161397"/>
              <a:gd name="connsiteX63" fmla="*/ 3732427 w 6884912"/>
              <a:gd name="connsiteY63" fmla="*/ 245039 h 1161397"/>
              <a:gd name="connsiteX64" fmla="*/ 3777022 w 6884912"/>
              <a:gd name="connsiteY64" fmla="*/ 200276 h 1161397"/>
              <a:gd name="connsiteX65" fmla="*/ 3791246 w 6884912"/>
              <a:gd name="connsiteY65" fmla="*/ 189996 h 1161397"/>
              <a:gd name="connsiteX66" fmla="*/ 3819864 w 6884912"/>
              <a:gd name="connsiteY66" fmla="*/ 194605 h 1161397"/>
              <a:gd name="connsiteX67" fmla="*/ 3830398 w 6884912"/>
              <a:gd name="connsiteY67" fmla="*/ 188383 h 1161397"/>
              <a:gd name="connsiteX68" fmla="*/ 3834360 w 6884912"/>
              <a:gd name="connsiteY68" fmla="*/ 188992 h 1161397"/>
              <a:gd name="connsiteX69" fmla="*/ 3843715 w 6884912"/>
              <a:gd name="connsiteY69" fmla="*/ 188752 h 1161397"/>
              <a:gd name="connsiteX70" fmla="*/ 3842609 w 6884912"/>
              <a:gd name="connsiteY70" fmla="*/ 197386 h 1161397"/>
              <a:gd name="connsiteX71" fmla="*/ 3853961 w 6884912"/>
              <a:gd name="connsiteY71" fmla="*/ 213380 h 1161397"/>
              <a:gd name="connsiteX72" fmla="*/ 3907640 w 6884912"/>
              <a:gd name="connsiteY72" fmla="*/ 207568 h 1161397"/>
              <a:gd name="connsiteX73" fmla="*/ 3910449 w 6884912"/>
              <a:gd name="connsiteY73" fmla="*/ 197808 h 1161397"/>
              <a:gd name="connsiteX74" fmla="*/ 3917197 w 6884912"/>
              <a:gd name="connsiteY74" fmla="*/ 196121 h 1161397"/>
              <a:gd name="connsiteX75" fmla="*/ 3922400 w 6884912"/>
              <a:gd name="connsiteY75" fmla="*/ 205056 h 1161397"/>
              <a:gd name="connsiteX76" fmla="*/ 4013061 w 6884912"/>
              <a:gd name="connsiteY76" fmla="*/ 224874 h 1161397"/>
              <a:gd name="connsiteX77" fmla="*/ 4220717 w 6884912"/>
              <a:gd name="connsiteY77" fmla="*/ 192946 h 1161397"/>
              <a:gd name="connsiteX78" fmla="*/ 4228802 w 6884912"/>
              <a:gd name="connsiteY78" fmla="*/ 201468 h 1161397"/>
              <a:gd name="connsiteX79" fmla="*/ 4289361 w 6884912"/>
              <a:gd name="connsiteY79" fmla="*/ 196642 h 1161397"/>
              <a:gd name="connsiteX80" fmla="*/ 4498913 w 6884912"/>
              <a:gd name="connsiteY80" fmla="*/ 118915 h 1161397"/>
              <a:gd name="connsiteX81" fmla="*/ 4617330 w 6884912"/>
              <a:gd name="connsiteY81" fmla="*/ 111163 h 1161397"/>
              <a:gd name="connsiteX82" fmla="*/ 4659778 w 6884912"/>
              <a:gd name="connsiteY82" fmla="*/ 118219 h 1161397"/>
              <a:gd name="connsiteX83" fmla="*/ 4730870 w 6884912"/>
              <a:gd name="connsiteY83" fmla="*/ 129432 h 1161397"/>
              <a:gd name="connsiteX84" fmla="*/ 4785037 w 6884912"/>
              <a:gd name="connsiteY84" fmla="*/ 161964 h 1161397"/>
              <a:gd name="connsiteX85" fmla="*/ 4844073 w 6884912"/>
              <a:gd name="connsiteY85" fmla="*/ 161768 h 1161397"/>
              <a:gd name="connsiteX86" fmla="*/ 4856454 w 6884912"/>
              <a:gd name="connsiteY86" fmla="*/ 130488 h 1161397"/>
              <a:gd name="connsiteX87" fmla="*/ 4920038 w 6884912"/>
              <a:gd name="connsiteY87" fmla="*/ 140418 h 1161397"/>
              <a:gd name="connsiteX88" fmla="*/ 5016639 w 6884912"/>
              <a:gd name="connsiteY88" fmla="*/ 158905 h 1161397"/>
              <a:gd name="connsiteX89" fmla="*/ 5072009 w 6884912"/>
              <a:gd name="connsiteY89" fmla="*/ 161502 h 1161397"/>
              <a:gd name="connsiteX90" fmla="*/ 5223626 w 6884912"/>
              <a:gd name="connsiteY90" fmla="*/ 177356 h 1161397"/>
              <a:gd name="connsiteX91" fmla="*/ 5375773 w 6884912"/>
              <a:gd name="connsiteY91" fmla="*/ 199913 h 1161397"/>
              <a:gd name="connsiteX92" fmla="*/ 5467502 w 6884912"/>
              <a:gd name="connsiteY92" fmla="*/ 250963 h 1161397"/>
              <a:gd name="connsiteX93" fmla="*/ 5592395 w 6884912"/>
              <a:gd name="connsiteY93" fmla="*/ 265434 h 1161397"/>
              <a:gd name="connsiteX94" fmla="*/ 5613532 w 6884912"/>
              <a:gd name="connsiteY94" fmla="*/ 273379 h 1161397"/>
              <a:gd name="connsiteX95" fmla="*/ 5642173 w 6884912"/>
              <a:gd name="connsiteY95" fmla="*/ 266904 h 1161397"/>
              <a:gd name="connsiteX96" fmla="*/ 5756910 w 6884912"/>
              <a:gd name="connsiteY96" fmla="*/ 239211 h 1161397"/>
              <a:gd name="connsiteX97" fmla="*/ 5846667 w 6884912"/>
              <a:gd name="connsiteY97" fmla="*/ 201786 h 1161397"/>
              <a:gd name="connsiteX98" fmla="*/ 5960732 w 6884912"/>
              <a:gd name="connsiteY98" fmla="*/ 220708 h 1161397"/>
              <a:gd name="connsiteX99" fmla="*/ 6029542 w 6884912"/>
              <a:gd name="connsiteY99" fmla="*/ 210339 h 1161397"/>
              <a:gd name="connsiteX100" fmla="*/ 6141123 w 6884912"/>
              <a:gd name="connsiteY100" fmla="*/ 159923 h 1161397"/>
              <a:gd name="connsiteX101" fmla="*/ 6290640 w 6884912"/>
              <a:gd name="connsiteY101" fmla="*/ 167441 h 1161397"/>
              <a:gd name="connsiteX102" fmla="*/ 6322806 w 6884912"/>
              <a:gd name="connsiteY102" fmla="*/ 213293 h 1161397"/>
              <a:gd name="connsiteX103" fmla="*/ 6380420 w 6884912"/>
              <a:gd name="connsiteY103" fmla="*/ 173195 h 1161397"/>
              <a:gd name="connsiteX104" fmla="*/ 6507891 w 6884912"/>
              <a:gd name="connsiteY104" fmla="*/ 118474 h 1161397"/>
              <a:gd name="connsiteX105" fmla="*/ 6571807 w 6884912"/>
              <a:gd name="connsiteY105" fmla="*/ 98636 h 1161397"/>
              <a:gd name="connsiteX106" fmla="*/ 6671880 w 6884912"/>
              <a:gd name="connsiteY106" fmla="*/ 82931 h 1161397"/>
              <a:gd name="connsiteX107" fmla="*/ 6702266 w 6884912"/>
              <a:gd name="connsiteY107" fmla="*/ 75470 h 1161397"/>
              <a:gd name="connsiteX108" fmla="*/ 6845802 w 6884912"/>
              <a:gd name="connsiteY108" fmla="*/ 24496 h 1161397"/>
              <a:gd name="connsiteX109" fmla="*/ 6884912 w 6884912"/>
              <a:gd name="connsiteY109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510042 w 6884912"/>
              <a:gd name="connsiteY60" fmla="*/ 311820 h 1161397"/>
              <a:gd name="connsiteX61" fmla="*/ 3626773 w 6884912"/>
              <a:gd name="connsiteY61" fmla="*/ 290452 h 1161397"/>
              <a:gd name="connsiteX62" fmla="*/ 3666217 w 6884912"/>
              <a:gd name="connsiteY62" fmla="*/ 273255 h 1161397"/>
              <a:gd name="connsiteX63" fmla="*/ 3732427 w 6884912"/>
              <a:gd name="connsiteY63" fmla="*/ 245039 h 1161397"/>
              <a:gd name="connsiteX64" fmla="*/ 3777022 w 6884912"/>
              <a:gd name="connsiteY64" fmla="*/ 200276 h 1161397"/>
              <a:gd name="connsiteX65" fmla="*/ 3791246 w 6884912"/>
              <a:gd name="connsiteY65" fmla="*/ 189996 h 1161397"/>
              <a:gd name="connsiteX66" fmla="*/ 3819864 w 6884912"/>
              <a:gd name="connsiteY66" fmla="*/ 194605 h 1161397"/>
              <a:gd name="connsiteX67" fmla="*/ 3830398 w 6884912"/>
              <a:gd name="connsiteY67" fmla="*/ 188383 h 1161397"/>
              <a:gd name="connsiteX68" fmla="*/ 3834360 w 6884912"/>
              <a:gd name="connsiteY68" fmla="*/ 188992 h 1161397"/>
              <a:gd name="connsiteX69" fmla="*/ 3843715 w 6884912"/>
              <a:gd name="connsiteY69" fmla="*/ 188752 h 1161397"/>
              <a:gd name="connsiteX70" fmla="*/ 3842609 w 6884912"/>
              <a:gd name="connsiteY70" fmla="*/ 197386 h 1161397"/>
              <a:gd name="connsiteX71" fmla="*/ 3853961 w 6884912"/>
              <a:gd name="connsiteY71" fmla="*/ 213380 h 1161397"/>
              <a:gd name="connsiteX72" fmla="*/ 3907640 w 6884912"/>
              <a:gd name="connsiteY72" fmla="*/ 207568 h 1161397"/>
              <a:gd name="connsiteX73" fmla="*/ 3910449 w 6884912"/>
              <a:gd name="connsiteY73" fmla="*/ 197808 h 1161397"/>
              <a:gd name="connsiteX74" fmla="*/ 3917197 w 6884912"/>
              <a:gd name="connsiteY74" fmla="*/ 196121 h 1161397"/>
              <a:gd name="connsiteX75" fmla="*/ 3922400 w 6884912"/>
              <a:gd name="connsiteY75" fmla="*/ 205056 h 1161397"/>
              <a:gd name="connsiteX76" fmla="*/ 4013061 w 6884912"/>
              <a:gd name="connsiteY76" fmla="*/ 224874 h 1161397"/>
              <a:gd name="connsiteX77" fmla="*/ 4220717 w 6884912"/>
              <a:gd name="connsiteY77" fmla="*/ 192946 h 1161397"/>
              <a:gd name="connsiteX78" fmla="*/ 4228802 w 6884912"/>
              <a:gd name="connsiteY78" fmla="*/ 201468 h 1161397"/>
              <a:gd name="connsiteX79" fmla="*/ 4289361 w 6884912"/>
              <a:gd name="connsiteY79" fmla="*/ 196642 h 1161397"/>
              <a:gd name="connsiteX80" fmla="*/ 4498913 w 6884912"/>
              <a:gd name="connsiteY80" fmla="*/ 118915 h 1161397"/>
              <a:gd name="connsiteX81" fmla="*/ 4617330 w 6884912"/>
              <a:gd name="connsiteY81" fmla="*/ 111163 h 1161397"/>
              <a:gd name="connsiteX82" fmla="*/ 4659778 w 6884912"/>
              <a:gd name="connsiteY82" fmla="*/ 118219 h 1161397"/>
              <a:gd name="connsiteX83" fmla="*/ 4730870 w 6884912"/>
              <a:gd name="connsiteY83" fmla="*/ 129432 h 1161397"/>
              <a:gd name="connsiteX84" fmla="*/ 4844073 w 6884912"/>
              <a:gd name="connsiteY84" fmla="*/ 161768 h 1161397"/>
              <a:gd name="connsiteX85" fmla="*/ 4856454 w 6884912"/>
              <a:gd name="connsiteY85" fmla="*/ 130488 h 1161397"/>
              <a:gd name="connsiteX86" fmla="*/ 4920038 w 6884912"/>
              <a:gd name="connsiteY86" fmla="*/ 140418 h 1161397"/>
              <a:gd name="connsiteX87" fmla="*/ 5016639 w 6884912"/>
              <a:gd name="connsiteY87" fmla="*/ 158905 h 1161397"/>
              <a:gd name="connsiteX88" fmla="*/ 5072009 w 6884912"/>
              <a:gd name="connsiteY88" fmla="*/ 161502 h 1161397"/>
              <a:gd name="connsiteX89" fmla="*/ 5223626 w 6884912"/>
              <a:gd name="connsiteY89" fmla="*/ 177356 h 1161397"/>
              <a:gd name="connsiteX90" fmla="*/ 5375773 w 6884912"/>
              <a:gd name="connsiteY90" fmla="*/ 199913 h 1161397"/>
              <a:gd name="connsiteX91" fmla="*/ 5467502 w 6884912"/>
              <a:gd name="connsiteY91" fmla="*/ 250963 h 1161397"/>
              <a:gd name="connsiteX92" fmla="*/ 5592395 w 6884912"/>
              <a:gd name="connsiteY92" fmla="*/ 265434 h 1161397"/>
              <a:gd name="connsiteX93" fmla="*/ 5613532 w 6884912"/>
              <a:gd name="connsiteY93" fmla="*/ 273379 h 1161397"/>
              <a:gd name="connsiteX94" fmla="*/ 5642173 w 6884912"/>
              <a:gd name="connsiteY94" fmla="*/ 266904 h 1161397"/>
              <a:gd name="connsiteX95" fmla="*/ 5756910 w 6884912"/>
              <a:gd name="connsiteY95" fmla="*/ 239211 h 1161397"/>
              <a:gd name="connsiteX96" fmla="*/ 5846667 w 6884912"/>
              <a:gd name="connsiteY96" fmla="*/ 201786 h 1161397"/>
              <a:gd name="connsiteX97" fmla="*/ 5960732 w 6884912"/>
              <a:gd name="connsiteY97" fmla="*/ 220708 h 1161397"/>
              <a:gd name="connsiteX98" fmla="*/ 6029542 w 6884912"/>
              <a:gd name="connsiteY98" fmla="*/ 210339 h 1161397"/>
              <a:gd name="connsiteX99" fmla="*/ 6141123 w 6884912"/>
              <a:gd name="connsiteY99" fmla="*/ 159923 h 1161397"/>
              <a:gd name="connsiteX100" fmla="*/ 6290640 w 6884912"/>
              <a:gd name="connsiteY100" fmla="*/ 167441 h 1161397"/>
              <a:gd name="connsiteX101" fmla="*/ 6322806 w 6884912"/>
              <a:gd name="connsiteY101" fmla="*/ 213293 h 1161397"/>
              <a:gd name="connsiteX102" fmla="*/ 6380420 w 6884912"/>
              <a:gd name="connsiteY102" fmla="*/ 173195 h 1161397"/>
              <a:gd name="connsiteX103" fmla="*/ 6507891 w 6884912"/>
              <a:gd name="connsiteY103" fmla="*/ 118474 h 1161397"/>
              <a:gd name="connsiteX104" fmla="*/ 6571807 w 6884912"/>
              <a:gd name="connsiteY104" fmla="*/ 98636 h 1161397"/>
              <a:gd name="connsiteX105" fmla="*/ 6671880 w 6884912"/>
              <a:gd name="connsiteY105" fmla="*/ 82931 h 1161397"/>
              <a:gd name="connsiteX106" fmla="*/ 6702266 w 6884912"/>
              <a:gd name="connsiteY106" fmla="*/ 75470 h 1161397"/>
              <a:gd name="connsiteX107" fmla="*/ 6845802 w 6884912"/>
              <a:gd name="connsiteY107" fmla="*/ 24496 h 1161397"/>
              <a:gd name="connsiteX108" fmla="*/ 6884912 w 6884912"/>
              <a:gd name="connsiteY108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478946 w 6884912"/>
              <a:gd name="connsiteY7" fmla="*/ 1106011 h 1161397"/>
              <a:gd name="connsiteX8" fmla="*/ 512111 w 6884912"/>
              <a:gd name="connsiteY8" fmla="*/ 1085599 h 1161397"/>
              <a:gd name="connsiteX9" fmla="*/ 567875 w 6884912"/>
              <a:gd name="connsiteY9" fmla="*/ 1051976 h 1161397"/>
              <a:gd name="connsiteX10" fmla="*/ 601644 w 6884912"/>
              <a:gd name="connsiteY10" fmla="*/ 1003997 h 1161397"/>
              <a:gd name="connsiteX11" fmla="*/ 651408 w 6884912"/>
              <a:gd name="connsiteY11" fmla="*/ 984938 h 1161397"/>
              <a:gd name="connsiteX12" fmla="*/ 673197 w 6884912"/>
              <a:gd name="connsiteY12" fmla="*/ 1010060 h 1161397"/>
              <a:gd name="connsiteX13" fmla="*/ 723108 w 6884912"/>
              <a:gd name="connsiteY13" fmla="*/ 980081 h 1161397"/>
              <a:gd name="connsiteX14" fmla="*/ 797699 w 6884912"/>
              <a:gd name="connsiteY14" fmla="*/ 931362 h 1161397"/>
              <a:gd name="connsiteX15" fmla="*/ 843359 w 6884912"/>
              <a:gd name="connsiteY15" fmla="*/ 910894 h 1161397"/>
              <a:gd name="connsiteX16" fmla="*/ 965215 w 6884912"/>
              <a:gd name="connsiteY16" fmla="*/ 846701 h 1161397"/>
              <a:gd name="connsiteX17" fmla="*/ 1085080 w 6884912"/>
              <a:gd name="connsiteY17" fmla="*/ 776086 h 1161397"/>
              <a:gd name="connsiteX18" fmla="*/ 1131224 w 6884912"/>
              <a:gd name="connsiteY18" fmla="*/ 706160 h 1161397"/>
              <a:gd name="connsiteX19" fmla="*/ 1138051 w 6884912"/>
              <a:gd name="connsiteY19" fmla="*/ 702034 h 1161397"/>
              <a:gd name="connsiteX20" fmla="*/ 1158800 w 6884912"/>
              <a:gd name="connsiteY20" fmla="*/ 700004 h 1161397"/>
              <a:gd name="connsiteX21" fmla="*/ 1166947 w 6884912"/>
              <a:gd name="connsiteY21" fmla="*/ 700762 h 1161397"/>
              <a:gd name="connsiteX22" fmla="*/ 1178135 w 6884912"/>
              <a:gd name="connsiteY22" fmla="*/ 698631 h 1161397"/>
              <a:gd name="connsiteX23" fmla="*/ 1178301 w 6884912"/>
              <a:gd name="connsiteY23" fmla="*/ 698094 h 1161397"/>
              <a:gd name="connsiteX24" fmla="*/ 1188995 w 6884912"/>
              <a:gd name="connsiteY24" fmla="*/ 697048 h 1161397"/>
              <a:gd name="connsiteX25" fmla="*/ 1242716 w 6884912"/>
              <a:gd name="connsiteY25" fmla="*/ 698052 h 1161397"/>
              <a:gd name="connsiteX26" fmla="*/ 1299977 w 6884912"/>
              <a:gd name="connsiteY26" fmla="*/ 639196 h 1161397"/>
              <a:gd name="connsiteX27" fmla="*/ 1326190 w 6884912"/>
              <a:gd name="connsiteY27" fmla="*/ 625955 h 1161397"/>
              <a:gd name="connsiteX28" fmla="*/ 1339600 w 6884912"/>
              <a:gd name="connsiteY28" fmla="*/ 616295 h 1161397"/>
              <a:gd name="connsiteX29" fmla="*/ 1340054 w 6884912"/>
              <a:gd name="connsiteY29" fmla="*/ 614022 h 1161397"/>
              <a:gd name="connsiteX30" fmla="*/ 1391606 w 6884912"/>
              <a:gd name="connsiteY30" fmla="*/ 615229 h 1161397"/>
              <a:gd name="connsiteX31" fmla="*/ 1397565 w 6884912"/>
              <a:gd name="connsiteY31" fmla="*/ 611490 h 1161397"/>
              <a:gd name="connsiteX32" fmla="*/ 1432302 w 6884912"/>
              <a:gd name="connsiteY32" fmla="*/ 617267 h 1161397"/>
              <a:gd name="connsiteX33" fmla="*/ 1449644 w 6884912"/>
              <a:gd name="connsiteY33" fmla="*/ 617591 h 1161397"/>
              <a:gd name="connsiteX34" fmla="*/ 1455793 w 6884912"/>
              <a:gd name="connsiteY34" fmla="*/ 623174 h 1161397"/>
              <a:gd name="connsiteX35" fmla="*/ 1480758 w 6884912"/>
              <a:gd name="connsiteY35" fmla="*/ 620863 h 1161397"/>
              <a:gd name="connsiteX36" fmla="*/ 1483154 w 6884912"/>
              <a:gd name="connsiteY36" fmla="*/ 618527 h 1161397"/>
              <a:gd name="connsiteX37" fmla="*/ 1505495 w 6884912"/>
              <a:gd name="connsiteY37" fmla="*/ 624325 h 1161397"/>
              <a:gd name="connsiteX38" fmla="*/ 1526340 w 6884912"/>
              <a:gd name="connsiteY38" fmla="*/ 638496 h 1161397"/>
              <a:gd name="connsiteX39" fmla="*/ 1731986 w 6884912"/>
              <a:gd name="connsiteY39" fmla="*/ 589682 h 1161397"/>
              <a:gd name="connsiteX40" fmla="*/ 1927935 w 6884912"/>
              <a:gd name="connsiteY40" fmla="*/ 628540 h 1161397"/>
              <a:gd name="connsiteX41" fmla="*/ 2039075 w 6884912"/>
              <a:gd name="connsiteY41" fmla="*/ 599964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222191 w 6884912"/>
              <a:gd name="connsiteY57" fmla="*/ 307887 h 1161397"/>
              <a:gd name="connsiteX58" fmla="*/ 3227953 w 6884912"/>
              <a:gd name="connsiteY58" fmla="*/ 297650 h 1161397"/>
              <a:gd name="connsiteX59" fmla="*/ 3510042 w 6884912"/>
              <a:gd name="connsiteY59" fmla="*/ 311820 h 1161397"/>
              <a:gd name="connsiteX60" fmla="*/ 3626773 w 6884912"/>
              <a:gd name="connsiteY60" fmla="*/ 290452 h 1161397"/>
              <a:gd name="connsiteX61" fmla="*/ 3666217 w 6884912"/>
              <a:gd name="connsiteY61" fmla="*/ 273255 h 1161397"/>
              <a:gd name="connsiteX62" fmla="*/ 3732427 w 6884912"/>
              <a:gd name="connsiteY62" fmla="*/ 245039 h 1161397"/>
              <a:gd name="connsiteX63" fmla="*/ 3777022 w 6884912"/>
              <a:gd name="connsiteY63" fmla="*/ 200276 h 1161397"/>
              <a:gd name="connsiteX64" fmla="*/ 3791246 w 6884912"/>
              <a:gd name="connsiteY64" fmla="*/ 189996 h 1161397"/>
              <a:gd name="connsiteX65" fmla="*/ 3819864 w 6884912"/>
              <a:gd name="connsiteY65" fmla="*/ 194605 h 1161397"/>
              <a:gd name="connsiteX66" fmla="*/ 3830398 w 6884912"/>
              <a:gd name="connsiteY66" fmla="*/ 188383 h 1161397"/>
              <a:gd name="connsiteX67" fmla="*/ 3834360 w 6884912"/>
              <a:gd name="connsiteY67" fmla="*/ 188992 h 1161397"/>
              <a:gd name="connsiteX68" fmla="*/ 3843715 w 6884912"/>
              <a:gd name="connsiteY68" fmla="*/ 188752 h 1161397"/>
              <a:gd name="connsiteX69" fmla="*/ 3842609 w 6884912"/>
              <a:gd name="connsiteY69" fmla="*/ 197386 h 1161397"/>
              <a:gd name="connsiteX70" fmla="*/ 3853961 w 6884912"/>
              <a:gd name="connsiteY70" fmla="*/ 213380 h 1161397"/>
              <a:gd name="connsiteX71" fmla="*/ 3907640 w 6884912"/>
              <a:gd name="connsiteY71" fmla="*/ 207568 h 1161397"/>
              <a:gd name="connsiteX72" fmla="*/ 3910449 w 6884912"/>
              <a:gd name="connsiteY72" fmla="*/ 197808 h 1161397"/>
              <a:gd name="connsiteX73" fmla="*/ 3917197 w 6884912"/>
              <a:gd name="connsiteY73" fmla="*/ 196121 h 1161397"/>
              <a:gd name="connsiteX74" fmla="*/ 3922400 w 6884912"/>
              <a:gd name="connsiteY74" fmla="*/ 205056 h 1161397"/>
              <a:gd name="connsiteX75" fmla="*/ 4013061 w 6884912"/>
              <a:gd name="connsiteY75" fmla="*/ 224874 h 1161397"/>
              <a:gd name="connsiteX76" fmla="*/ 4220717 w 6884912"/>
              <a:gd name="connsiteY76" fmla="*/ 192946 h 1161397"/>
              <a:gd name="connsiteX77" fmla="*/ 4228802 w 6884912"/>
              <a:gd name="connsiteY77" fmla="*/ 201468 h 1161397"/>
              <a:gd name="connsiteX78" fmla="*/ 4289361 w 6884912"/>
              <a:gd name="connsiteY78" fmla="*/ 196642 h 1161397"/>
              <a:gd name="connsiteX79" fmla="*/ 4498913 w 6884912"/>
              <a:gd name="connsiteY79" fmla="*/ 118915 h 1161397"/>
              <a:gd name="connsiteX80" fmla="*/ 4617330 w 6884912"/>
              <a:gd name="connsiteY80" fmla="*/ 111163 h 1161397"/>
              <a:gd name="connsiteX81" fmla="*/ 4659778 w 6884912"/>
              <a:gd name="connsiteY81" fmla="*/ 118219 h 1161397"/>
              <a:gd name="connsiteX82" fmla="*/ 4730870 w 6884912"/>
              <a:gd name="connsiteY82" fmla="*/ 129432 h 1161397"/>
              <a:gd name="connsiteX83" fmla="*/ 4844073 w 6884912"/>
              <a:gd name="connsiteY83" fmla="*/ 161768 h 1161397"/>
              <a:gd name="connsiteX84" fmla="*/ 4856454 w 6884912"/>
              <a:gd name="connsiteY84" fmla="*/ 130488 h 1161397"/>
              <a:gd name="connsiteX85" fmla="*/ 4920038 w 6884912"/>
              <a:gd name="connsiteY85" fmla="*/ 140418 h 1161397"/>
              <a:gd name="connsiteX86" fmla="*/ 5016639 w 6884912"/>
              <a:gd name="connsiteY86" fmla="*/ 158905 h 1161397"/>
              <a:gd name="connsiteX87" fmla="*/ 5072009 w 6884912"/>
              <a:gd name="connsiteY87" fmla="*/ 161502 h 1161397"/>
              <a:gd name="connsiteX88" fmla="*/ 5223626 w 6884912"/>
              <a:gd name="connsiteY88" fmla="*/ 177356 h 1161397"/>
              <a:gd name="connsiteX89" fmla="*/ 5375773 w 6884912"/>
              <a:gd name="connsiteY89" fmla="*/ 199913 h 1161397"/>
              <a:gd name="connsiteX90" fmla="*/ 5467502 w 6884912"/>
              <a:gd name="connsiteY90" fmla="*/ 250963 h 1161397"/>
              <a:gd name="connsiteX91" fmla="*/ 5592395 w 6884912"/>
              <a:gd name="connsiteY91" fmla="*/ 265434 h 1161397"/>
              <a:gd name="connsiteX92" fmla="*/ 5613532 w 6884912"/>
              <a:gd name="connsiteY92" fmla="*/ 273379 h 1161397"/>
              <a:gd name="connsiteX93" fmla="*/ 5642173 w 6884912"/>
              <a:gd name="connsiteY93" fmla="*/ 266904 h 1161397"/>
              <a:gd name="connsiteX94" fmla="*/ 5756910 w 6884912"/>
              <a:gd name="connsiteY94" fmla="*/ 239211 h 1161397"/>
              <a:gd name="connsiteX95" fmla="*/ 5846667 w 6884912"/>
              <a:gd name="connsiteY95" fmla="*/ 201786 h 1161397"/>
              <a:gd name="connsiteX96" fmla="*/ 5960732 w 6884912"/>
              <a:gd name="connsiteY96" fmla="*/ 220708 h 1161397"/>
              <a:gd name="connsiteX97" fmla="*/ 6029542 w 6884912"/>
              <a:gd name="connsiteY97" fmla="*/ 210339 h 1161397"/>
              <a:gd name="connsiteX98" fmla="*/ 6141123 w 6884912"/>
              <a:gd name="connsiteY98" fmla="*/ 159923 h 1161397"/>
              <a:gd name="connsiteX99" fmla="*/ 6290640 w 6884912"/>
              <a:gd name="connsiteY99" fmla="*/ 167441 h 1161397"/>
              <a:gd name="connsiteX100" fmla="*/ 6322806 w 6884912"/>
              <a:gd name="connsiteY100" fmla="*/ 213293 h 1161397"/>
              <a:gd name="connsiteX101" fmla="*/ 6380420 w 6884912"/>
              <a:gd name="connsiteY101" fmla="*/ 173195 h 1161397"/>
              <a:gd name="connsiteX102" fmla="*/ 6507891 w 6884912"/>
              <a:gd name="connsiteY102" fmla="*/ 118474 h 1161397"/>
              <a:gd name="connsiteX103" fmla="*/ 6571807 w 6884912"/>
              <a:gd name="connsiteY103" fmla="*/ 98636 h 1161397"/>
              <a:gd name="connsiteX104" fmla="*/ 6671880 w 6884912"/>
              <a:gd name="connsiteY104" fmla="*/ 82931 h 1161397"/>
              <a:gd name="connsiteX105" fmla="*/ 6702266 w 6884912"/>
              <a:gd name="connsiteY105" fmla="*/ 75470 h 1161397"/>
              <a:gd name="connsiteX106" fmla="*/ 6845802 w 6884912"/>
              <a:gd name="connsiteY106" fmla="*/ 24496 h 1161397"/>
              <a:gd name="connsiteX107" fmla="*/ 6884912 w 6884912"/>
              <a:gd name="connsiteY107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512111 w 6884912"/>
              <a:gd name="connsiteY7" fmla="*/ 1085599 h 1161397"/>
              <a:gd name="connsiteX8" fmla="*/ 567875 w 6884912"/>
              <a:gd name="connsiteY8" fmla="*/ 1051976 h 1161397"/>
              <a:gd name="connsiteX9" fmla="*/ 601644 w 6884912"/>
              <a:gd name="connsiteY9" fmla="*/ 1003997 h 1161397"/>
              <a:gd name="connsiteX10" fmla="*/ 651408 w 6884912"/>
              <a:gd name="connsiteY10" fmla="*/ 984938 h 1161397"/>
              <a:gd name="connsiteX11" fmla="*/ 673197 w 6884912"/>
              <a:gd name="connsiteY11" fmla="*/ 1010060 h 1161397"/>
              <a:gd name="connsiteX12" fmla="*/ 723108 w 6884912"/>
              <a:gd name="connsiteY12" fmla="*/ 980081 h 1161397"/>
              <a:gd name="connsiteX13" fmla="*/ 797699 w 6884912"/>
              <a:gd name="connsiteY13" fmla="*/ 931362 h 1161397"/>
              <a:gd name="connsiteX14" fmla="*/ 843359 w 6884912"/>
              <a:gd name="connsiteY14" fmla="*/ 910894 h 1161397"/>
              <a:gd name="connsiteX15" fmla="*/ 965215 w 6884912"/>
              <a:gd name="connsiteY15" fmla="*/ 846701 h 1161397"/>
              <a:gd name="connsiteX16" fmla="*/ 1085080 w 6884912"/>
              <a:gd name="connsiteY16" fmla="*/ 776086 h 1161397"/>
              <a:gd name="connsiteX17" fmla="*/ 1131224 w 6884912"/>
              <a:gd name="connsiteY17" fmla="*/ 706160 h 1161397"/>
              <a:gd name="connsiteX18" fmla="*/ 1138051 w 6884912"/>
              <a:gd name="connsiteY18" fmla="*/ 702034 h 1161397"/>
              <a:gd name="connsiteX19" fmla="*/ 1158800 w 6884912"/>
              <a:gd name="connsiteY19" fmla="*/ 700004 h 1161397"/>
              <a:gd name="connsiteX20" fmla="*/ 1166947 w 6884912"/>
              <a:gd name="connsiteY20" fmla="*/ 700762 h 1161397"/>
              <a:gd name="connsiteX21" fmla="*/ 1178135 w 6884912"/>
              <a:gd name="connsiteY21" fmla="*/ 698631 h 1161397"/>
              <a:gd name="connsiteX22" fmla="*/ 1178301 w 6884912"/>
              <a:gd name="connsiteY22" fmla="*/ 698094 h 1161397"/>
              <a:gd name="connsiteX23" fmla="*/ 1188995 w 6884912"/>
              <a:gd name="connsiteY23" fmla="*/ 697048 h 1161397"/>
              <a:gd name="connsiteX24" fmla="*/ 1242716 w 6884912"/>
              <a:gd name="connsiteY24" fmla="*/ 698052 h 1161397"/>
              <a:gd name="connsiteX25" fmla="*/ 1299977 w 6884912"/>
              <a:gd name="connsiteY25" fmla="*/ 639196 h 1161397"/>
              <a:gd name="connsiteX26" fmla="*/ 1326190 w 6884912"/>
              <a:gd name="connsiteY26" fmla="*/ 625955 h 1161397"/>
              <a:gd name="connsiteX27" fmla="*/ 1339600 w 6884912"/>
              <a:gd name="connsiteY27" fmla="*/ 616295 h 1161397"/>
              <a:gd name="connsiteX28" fmla="*/ 1340054 w 6884912"/>
              <a:gd name="connsiteY28" fmla="*/ 614022 h 1161397"/>
              <a:gd name="connsiteX29" fmla="*/ 1391606 w 6884912"/>
              <a:gd name="connsiteY29" fmla="*/ 615229 h 1161397"/>
              <a:gd name="connsiteX30" fmla="*/ 1397565 w 6884912"/>
              <a:gd name="connsiteY30" fmla="*/ 611490 h 1161397"/>
              <a:gd name="connsiteX31" fmla="*/ 1432302 w 6884912"/>
              <a:gd name="connsiteY31" fmla="*/ 617267 h 1161397"/>
              <a:gd name="connsiteX32" fmla="*/ 1449644 w 6884912"/>
              <a:gd name="connsiteY32" fmla="*/ 617591 h 1161397"/>
              <a:gd name="connsiteX33" fmla="*/ 1455793 w 6884912"/>
              <a:gd name="connsiteY33" fmla="*/ 623174 h 1161397"/>
              <a:gd name="connsiteX34" fmla="*/ 1480758 w 6884912"/>
              <a:gd name="connsiteY34" fmla="*/ 620863 h 1161397"/>
              <a:gd name="connsiteX35" fmla="*/ 1483154 w 6884912"/>
              <a:gd name="connsiteY35" fmla="*/ 618527 h 1161397"/>
              <a:gd name="connsiteX36" fmla="*/ 1505495 w 6884912"/>
              <a:gd name="connsiteY36" fmla="*/ 624325 h 1161397"/>
              <a:gd name="connsiteX37" fmla="*/ 1526340 w 6884912"/>
              <a:gd name="connsiteY37" fmla="*/ 638496 h 1161397"/>
              <a:gd name="connsiteX38" fmla="*/ 1731986 w 6884912"/>
              <a:gd name="connsiteY38" fmla="*/ 589682 h 1161397"/>
              <a:gd name="connsiteX39" fmla="*/ 1927935 w 6884912"/>
              <a:gd name="connsiteY39" fmla="*/ 628540 h 1161397"/>
              <a:gd name="connsiteX40" fmla="*/ 2039075 w 6884912"/>
              <a:gd name="connsiteY40" fmla="*/ 599964 h 1161397"/>
              <a:gd name="connsiteX41" fmla="*/ 2066980 w 6884912"/>
              <a:gd name="connsiteY41" fmla="*/ 550413 h 1161397"/>
              <a:gd name="connsiteX42" fmla="*/ 2352236 w 6884912"/>
              <a:gd name="connsiteY42" fmla="*/ 519602 h 1161397"/>
              <a:gd name="connsiteX43" fmla="*/ 2420791 w 6884912"/>
              <a:gd name="connsiteY43" fmla="*/ 492826 h 1161397"/>
              <a:gd name="connsiteX44" fmla="*/ 2489932 w 6884912"/>
              <a:gd name="connsiteY44" fmla="*/ 507864 h 1161397"/>
              <a:gd name="connsiteX45" fmla="*/ 2512917 w 6884912"/>
              <a:gd name="connsiteY45" fmla="*/ 489127 h 1161397"/>
              <a:gd name="connsiteX46" fmla="*/ 2516783 w 6884912"/>
              <a:gd name="connsiteY46" fmla="*/ 485473 h 1161397"/>
              <a:gd name="connsiteX47" fmla="*/ 2534360 w 6884912"/>
              <a:gd name="connsiteY47" fmla="*/ 480064 h 1161397"/>
              <a:gd name="connsiteX48" fmla="*/ 2536691 w 6884912"/>
              <a:gd name="connsiteY48" fmla="*/ 467018 h 1161397"/>
              <a:gd name="connsiteX49" fmla="*/ 2561265 w 6884912"/>
              <a:gd name="connsiteY49" fmla="*/ 450623 h 1161397"/>
              <a:gd name="connsiteX50" fmla="*/ 2594349 w 6884912"/>
              <a:gd name="connsiteY50" fmla="*/ 443884 h 1161397"/>
              <a:gd name="connsiteX51" fmla="*/ 2754324 w 6884912"/>
              <a:gd name="connsiteY51" fmla="*/ 424766 h 1161397"/>
              <a:gd name="connsiteX52" fmla="*/ 2848470 w 6884912"/>
              <a:gd name="connsiteY52" fmla="*/ 405966 h 1161397"/>
              <a:gd name="connsiteX53" fmla="*/ 2881772 w 6884912"/>
              <a:gd name="connsiteY53" fmla="*/ 387260 h 1161397"/>
              <a:gd name="connsiteX54" fmla="*/ 2929932 w 6884912"/>
              <a:gd name="connsiteY54" fmla="*/ 368912 h 1161397"/>
              <a:gd name="connsiteX55" fmla="*/ 3013020 w 6884912"/>
              <a:gd name="connsiteY55" fmla="*/ 327578 h 1161397"/>
              <a:gd name="connsiteX56" fmla="*/ 3222191 w 6884912"/>
              <a:gd name="connsiteY56" fmla="*/ 307887 h 1161397"/>
              <a:gd name="connsiteX57" fmla="*/ 3227953 w 6884912"/>
              <a:gd name="connsiteY57" fmla="*/ 297650 h 1161397"/>
              <a:gd name="connsiteX58" fmla="*/ 3510042 w 6884912"/>
              <a:gd name="connsiteY58" fmla="*/ 311820 h 1161397"/>
              <a:gd name="connsiteX59" fmla="*/ 3626773 w 6884912"/>
              <a:gd name="connsiteY59" fmla="*/ 290452 h 1161397"/>
              <a:gd name="connsiteX60" fmla="*/ 3666217 w 6884912"/>
              <a:gd name="connsiteY60" fmla="*/ 273255 h 1161397"/>
              <a:gd name="connsiteX61" fmla="*/ 3732427 w 6884912"/>
              <a:gd name="connsiteY61" fmla="*/ 245039 h 1161397"/>
              <a:gd name="connsiteX62" fmla="*/ 3777022 w 6884912"/>
              <a:gd name="connsiteY62" fmla="*/ 200276 h 1161397"/>
              <a:gd name="connsiteX63" fmla="*/ 3791246 w 6884912"/>
              <a:gd name="connsiteY63" fmla="*/ 189996 h 1161397"/>
              <a:gd name="connsiteX64" fmla="*/ 3819864 w 6884912"/>
              <a:gd name="connsiteY64" fmla="*/ 194605 h 1161397"/>
              <a:gd name="connsiteX65" fmla="*/ 3830398 w 6884912"/>
              <a:gd name="connsiteY65" fmla="*/ 188383 h 1161397"/>
              <a:gd name="connsiteX66" fmla="*/ 3834360 w 6884912"/>
              <a:gd name="connsiteY66" fmla="*/ 188992 h 1161397"/>
              <a:gd name="connsiteX67" fmla="*/ 3843715 w 6884912"/>
              <a:gd name="connsiteY67" fmla="*/ 188752 h 1161397"/>
              <a:gd name="connsiteX68" fmla="*/ 3842609 w 6884912"/>
              <a:gd name="connsiteY68" fmla="*/ 197386 h 1161397"/>
              <a:gd name="connsiteX69" fmla="*/ 3853961 w 6884912"/>
              <a:gd name="connsiteY69" fmla="*/ 213380 h 1161397"/>
              <a:gd name="connsiteX70" fmla="*/ 3907640 w 6884912"/>
              <a:gd name="connsiteY70" fmla="*/ 207568 h 1161397"/>
              <a:gd name="connsiteX71" fmla="*/ 3910449 w 6884912"/>
              <a:gd name="connsiteY71" fmla="*/ 197808 h 1161397"/>
              <a:gd name="connsiteX72" fmla="*/ 3917197 w 6884912"/>
              <a:gd name="connsiteY72" fmla="*/ 196121 h 1161397"/>
              <a:gd name="connsiteX73" fmla="*/ 3922400 w 6884912"/>
              <a:gd name="connsiteY73" fmla="*/ 205056 h 1161397"/>
              <a:gd name="connsiteX74" fmla="*/ 4013061 w 6884912"/>
              <a:gd name="connsiteY74" fmla="*/ 224874 h 1161397"/>
              <a:gd name="connsiteX75" fmla="*/ 4220717 w 6884912"/>
              <a:gd name="connsiteY75" fmla="*/ 192946 h 1161397"/>
              <a:gd name="connsiteX76" fmla="*/ 4228802 w 6884912"/>
              <a:gd name="connsiteY76" fmla="*/ 201468 h 1161397"/>
              <a:gd name="connsiteX77" fmla="*/ 4289361 w 6884912"/>
              <a:gd name="connsiteY77" fmla="*/ 196642 h 1161397"/>
              <a:gd name="connsiteX78" fmla="*/ 4498913 w 6884912"/>
              <a:gd name="connsiteY78" fmla="*/ 118915 h 1161397"/>
              <a:gd name="connsiteX79" fmla="*/ 4617330 w 6884912"/>
              <a:gd name="connsiteY79" fmla="*/ 111163 h 1161397"/>
              <a:gd name="connsiteX80" fmla="*/ 4659778 w 6884912"/>
              <a:gd name="connsiteY80" fmla="*/ 118219 h 1161397"/>
              <a:gd name="connsiteX81" fmla="*/ 4730870 w 6884912"/>
              <a:gd name="connsiteY81" fmla="*/ 129432 h 1161397"/>
              <a:gd name="connsiteX82" fmla="*/ 4844073 w 6884912"/>
              <a:gd name="connsiteY82" fmla="*/ 161768 h 1161397"/>
              <a:gd name="connsiteX83" fmla="*/ 4856454 w 6884912"/>
              <a:gd name="connsiteY83" fmla="*/ 130488 h 1161397"/>
              <a:gd name="connsiteX84" fmla="*/ 4920038 w 6884912"/>
              <a:gd name="connsiteY84" fmla="*/ 140418 h 1161397"/>
              <a:gd name="connsiteX85" fmla="*/ 5016639 w 6884912"/>
              <a:gd name="connsiteY85" fmla="*/ 158905 h 1161397"/>
              <a:gd name="connsiteX86" fmla="*/ 5072009 w 6884912"/>
              <a:gd name="connsiteY86" fmla="*/ 161502 h 1161397"/>
              <a:gd name="connsiteX87" fmla="*/ 5223626 w 6884912"/>
              <a:gd name="connsiteY87" fmla="*/ 177356 h 1161397"/>
              <a:gd name="connsiteX88" fmla="*/ 5375773 w 6884912"/>
              <a:gd name="connsiteY88" fmla="*/ 199913 h 1161397"/>
              <a:gd name="connsiteX89" fmla="*/ 5467502 w 6884912"/>
              <a:gd name="connsiteY89" fmla="*/ 250963 h 1161397"/>
              <a:gd name="connsiteX90" fmla="*/ 5592395 w 6884912"/>
              <a:gd name="connsiteY90" fmla="*/ 265434 h 1161397"/>
              <a:gd name="connsiteX91" fmla="*/ 5613532 w 6884912"/>
              <a:gd name="connsiteY91" fmla="*/ 273379 h 1161397"/>
              <a:gd name="connsiteX92" fmla="*/ 5642173 w 6884912"/>
              <a:gd name="connsiteY92" fmla="*/ 266904 h 1161397"/>
              <a:gd name="connsiteX93" fmla="*/ 5756910 w 6884912"/>
              <a:gd name="connsiteY93" fmla="*/ 239211 h 1161397"/>
              <a:gd name="connsiteX94" fmla="*/ 5846667 w 6884912"/>
              <a:gd name="connsiteY94" fmla="*/ 201786 h 1161397"/>
              <a:gd name="connsiteX95" fmla="*/ 5960732 w 6884912"/>
              <a:gd name="connsiteY95" fmla="*/ 220708 h 1161397"/>
              <a:gd name="connsiteX96" fmla="*/ 6029542 w 6884912"/>
              <a:gd name="connsiteY96" fmla="*/ 210339 h 1161397"/>
              <a:gd name="connsiteX97" fmla="*/ 6141123 w 6884912"/>
              <a:gd name="connsiteY97" fmla="*/ 159923 h 1161397"/>
              <a:gd name="connsiteX98" fmla="*/ 6290640 w 6884912"/>
              <a:gd name="connsiteY98" fmla="*/ 167441 h 1161397"/>
              <a:gd name="connsiteX99" fmla="*/ 6322806 w 6884912"/>
              <a:gd name="connsiteY99" fmla="*/ 213293 h 1161397"/>
              <a:gd name="connsiteX100" fmla="*/ 6380420 w 6884912"/>
              <a:gd name="connsiteY100" fmla="*/ 173195 h 1161397"/>
              <a:gd name="connsiteX101" fmla="*/ 6507891 w 6884912"/>
              <a:gd name="connsiteY101" fmla="*/ 118474 h 1161397"/>
              <a:gd name="connsiteX102" fmla="*/ 6571807 w 6884912"/>
              <a:gd name="connsiteY102" fmla="*/ 98636 h 1161397"/>
              <a:gd name="connsiteX103" fmla="*/ 6671880 w 6884912"/>
              <a:gd name="connsiteY103" fmla="*/ 82931 h 1161397"/>
              <a:gd name="connsiteX104" fmla="*/ 6702266 w 6884912"/>
              <a:gd name="connsiteY104" fmla="*/ 75470 h 1161397"/>
              <a:gd name="connsiteX105" fmla="*/ 6845802 w 6884912"/>
              <a:gd name="connsiteY105" fmla="*/ 24496 h 1161397"/>
              <a:gd name="connsiteX106" fmla="*/ 6884912 w 6884912"/>
              <a:gd name="connsiteY106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567875 w 6884912"/>
              <a:gd name="connsiteY7" fmla="*/ 1051976 h 1161397"/>
              <a:gd name="connsiteX8" fmla="*/ 601644 w 6884912"/>
              <a:gd name="connsiteY8" fmla="*/ 1003997 h 1161397"/>
              <a:gd name="connsiteX9" fmla="*/ 651408 w 6884912"/>
              <a:gd name="connsiteY9" fmla="*/ 984938 h 1161397"/>
              <a:gd name="connsiteX10" fmla="*/ 673197 w 6884912"/>
              <a:gd name="connsiteY10" fmla="*/ 1010060 h 1161397"/>
              <a:gd name="connsiteX11" fmla="*/ 723108 w 6884912"/>
              <a:gd name="connsiteY11" fmla="*/ 980081 h 1161397"/>
              <a:gd name="connsiteX12" fmla="*/ 797699 w 6884912"/>
              <a:gd name="connsiteY12" fmla="*/ 931362 h 1161397"/>
              <a:gd name="connsiteX13" fmla="*/ 843359 w 6884912"/>
              <a:gd name="connsiteY13" fmla="*/ 910894 h 1161397"/>
              <a:gd name="connsiteX14" fmla="*/ 965215 w 6884912"/>
              <a:gd name="connsiteY14" fmla="*/ 846701 h 1161397"/>
              <a:gd name="connsiteX15" fmla="*/ 1085080 w 6884912"/>
              <a:gd name="connsiteY15" fmla="*/ 776086 h 1161397"/>
              <a:gd name="connsiteX16" fmla="*/ 1131224 w 6884912"/>
              <a:gd name="connsiteY16" fmla="*/ 706160 h 1161397"/>
              <a:gd name="connsiteX17" fmla="*/ 1138051 w 6884912"/>
              <a:gd name="connsiteY17" fmla="*/ 702034 h 1161397"/>
              <a:gd name="connsiteX18" fmla="*/ 1158800 w 6884912"/>
              <a:gd name="connsiteY18" fmla="*/ 700004 h 1161397"/>
              <a:gd name="connsiteX19" fmla="*/ 1166947 w 6884912"/>
              <a:gd name="connsiteY19" fmla="*/ 700762 h 1161397"/>
              <a:gd name="connsiteX20" fmla="*/ 1178135 w 6884912"/>
              <a:gd name="connsiteY20" fmla="*/ 698631 h 1161397"/>
              <a:gd name="connsiteX21" fmla="*/ 1178301 w 6884912"/>
              <a:gd name="connsiteY21" fmla="*/ 698094 h 1161397"/>
              <a:gd name="connsiteX22" fmla="*/ 1188995 w 6884912"/>
              <a:gd name="connsiteY22" fmla="*/ 697048 h 1161397"/>
              <a:gd name="connsiteX23" fmla="*/ 1242716 w 6884912"/>
              <a:gd name="connsiteY23" fmla="*/ 698052 h 1161397"/>
              <a:gd name="connsiteX24" fmla="*/ 1299977 w 6884912"/>
              <a:gd name="connsiteY24" fmla="*/ 639196 h 1161397"/>
              <a:gd name="connsiteX25" fmla="*/ 1326190 w 6884912"/>
              <a:gd name="connsiteY25" fmla="*/ 625955 h 1161397"/>
              <a:gd name="connsiteX26" fmla="*/ 1339600 w 6884912"/>
              <a:gd name="connsiteY26" fmla="*/ 616295 h 1161397"/>
              <a:gd name="connsiteX27" fmla="*/ 1340054 w 6884912"/>
              <a:gd name="connsiteY27" fmla="*/ 614022 h 1161397"/>
              <a:gd name="connsiteX28" fmla="*/ 1391606 w 6884912"/>
              <a:gd name="connsiteY28" fmla="*/ 615229 h 1161397"/>
              <a:gd name="connsiteX29" fmla="*/ 1397565 w 6884912"/>
              <a:gd name="connsiteY29" fmla="*/ 611490 h 1161397"/>
              <a:gd name="connsiteX30" fmla="*/ 1432302 w 6884912"/>
              <a:gd name="connsiteY30" fmla="*/ 617267 h 1161397"/>
              <a:gd name="connsiteX31" fmla="*/ 1449644 w 6884912"/>
              <a:gd name="connsiteY31" fmla="*/ 617591 h 1161397"/>
              <a:gd name="connsiteX32" fmla="*/ 1455793 w 6884912"/>
              <a:gd name="connsiteY32" fmla="*/ 623174 h 1161397"/>
              <a:gd name="connsiteX33" fmla="*/ 1480758 w 6884912"/>
              <a:gd name="connsiteY33" fmla="*/ 620863 h 1161397"/>
              <a:gd name="connsiteX34" fmla="*/ 1483154 w 6884912"/>
              <a:gd name="connsiteY34" fmla="*/ 618527 h 1161397"/>
              <a:gd name="connsiteX35" fmla="*/ 1505495 w 6884912"/>
              <a:gd name="connsiteY35" fmla="*/ 624325 h 1161397"/>
              <a:gd name="connsiteX36" fmla="*/ 1526340 w 6884912"/>
              <a:gd name="connsiteY36" fmla="*/ 638496 h 1161397"/>
              <a:gd name="connsiteX37" fmla="*/ 1731986 w 6884912"/>
              <a:gd name="connsiteY37" fmla="*/ 589682 h 1161397"/>
              <a:gd name="connsiteX38" fmla="*/ 1927935 w 6884912"/>
              <a:gd name="connsiteY38" fmla="*/ 628540 h 1161397"/>
              <a:gd name="connsiteX39" fmla="*/ 2039075 w 6884912"/>
              <a:gd name="connsiteY39" fmla="*/ 599964 h 1161397"/>
              <a:gd name="connsiteX40" fmla="*/ 2066980 w 6884912"/>
              <a:gd name="connsiteY40" fmla="*/ 550413 h 1161397"/>
              <a:gd name="connsiteX41" fmla="*/ 2352236 w 6884912"/>
              <a:gd name="connsiteY41" fmla="*/ 519602 h 1161397"/>
              <a:gd name="connsiteX42" fmla="*/ 2420791 w 6884912"/>
              <a:gd name="connsiteY42" fmla="*/ 492826 h 1161397"/>
              <a:gd name="connsiteX43" fmla="*/ 2489932 w 6884912"/>
              <a:gd name="connsiteY43" fmla="*/ 507864 h 1161397"/>
              <a:gd name="connsiteX44" fmla="*/ 2512917 w 6884912"/>
              <a:gd name="connsiteY44" fmla="*/ 489127 h 1161397"/>
              <a:gd name="connsiteX45" fmla="*/ 2516783 w 6884912"/>
              <a:gd name="connsiteY45" fmla="*/ 485473 h 1161397"/>
              <a:gd name="connsiteX46" fmla="*/ 2534360 w 6884912"/>
              <a:gd name="connsiteY46" fmla="*/ 480064 h 1161397"/>
              <a:gd name="connsiteX47" fmla="*/ 2536691 w 6884912"/>
              <a:gd name="connsiteY47" fmla="*/ 467018 h 1161397"/>
              <a:gd name="connsiteX48" fmla="*/ 2561265 w 6884912"/>
              <a:gd name="connsiteY48" fmla="*/ 450623 h 1161397"/>
              <a:gd name="connsiteX49" fmla="*/ 2594349 w 6884912"/>
              <a:gd name="connsiteY49" fmla="*/ 443884 h 1161397"/>
              <a:gd name="connsiteX50" fmla="*/ 2754324 w 6884912"/>
              <a:gd name="connsiteY50" fmla="*/ 424766 h 1161397"/>
              <a:gd name="connsiteX51" fmla="*/ 2848470 w 6884912"/>
              <a:gd name="connsiteY51" fmla="*/ 405966 h 1161397"/>
              <a:gd name="connsiteX52" fmla="*/ 2881772 w 6884912"/>
              <a:gd name="connsiteY52" fmla="*/ 387260 h 1161397"/>
              <a:gd name="connsiteX53" fmla="*/ 2929932 w 6884912"/>
              <a:gd name="connsiteY53" fmla="*/ 368912 h 1161397"/>
              <a:gd name="connsiteX54" fmla="*/ 3013020 w 6884912"/>
              <a:gd name="connsiteY54" fmla="*/ 327578 h 1161397"/>
              <a:gd name="connsiteX55" fmla="*/ 3222191 w 6884912"/>
              <a:gd name="connsiteY55" fmla="*/ 307887 h 1161397"/>
              <a:gd name="connsiteX56" fmla="*/ 3227953 w 6884912"/>
              <a:gd name="connsiteY56" fmla="*/ 297650 h 1161397"/>
              <a:gd name="connsiteX57" fmla="*/ 3510042 w 6884912"/>
              <a:gd name="connsiteY57" fmla="*/ 311820 h 1161397"/>
              <a:gd name="connsiteX58" fmla="*/ 3626773 w 6884912"/>
              <a:gd name="connsiteY58" fmla="*/ 290452 h 1161397"/>
              <a:gd name="connsiteX59" fmla="*/ 3666217 w 6884912"/>
              <a:gd name="connsiteY59" fmla="*/ 273255 h 1161397"/>
              <a:gd name="connsiteX60" fmla="*/ 3732427 w 6884912"/>
              <a:gd name="connsiteY60" fmla="*/ 245039 h 1161397"/>
              <a:gd name="connsiteX61" fmla="*/ 3777022 w 6884912"/>
              <a:gd name="connsiteY61" fmla="*/ 200276 h 1161397"/>
              <a:gd name="connsiteX62" fmla="*/ 3791246 w 6884912"/>
              <a:gd name="connsiteY62" fmla="*/ 189996 h 1161397"/>
              <a:gd name="connsiteX63" fmla="*/ 3819864 w 6884912"/>
              <a:gd name="connsiteY63" fmla="*/ 194605 h 1161397"/>
              <a:gd name="connsiteX64" fmla="*/ 3830398 w 6884912"/>
              <a:gd name="connsiteY64" fmla="*/ 188383 h 1161397"/>
              <a:gd name="connsiteX65" fmla="*/ 3834360 w 6884912"/>
              <a:gd name="connsiteY65" fmla="*/ 188992 h 1161397"/>
              <a:gd name="connsiteX66" fmla="*/ 3843715 w 6884912"/>
              <a:gd name="connsiteY66" fmla="*/ 188752 h 1161397"/>
              <a:gd name="connsiteX67" fmla="*/ 3842609 w 6884912"/>
              <a:gd name="connsiteY67" fmla="*/ 197386 h 1161397"/>
              <a:gd name="connsiteX68" fmla="*/ 3853961 w 6884912"/>
              <a:gd name="connsiteY68" fmla="*/ 213380 h 1161397"/>
              <a:gd name="connsiteX69" fmla="*/ 3907640 w 6884912"/>
              <a:gd name="connsiteY69" fmla="*/ 207568 h 1161397"/>
              <a:gd name="connsiteX70" fmla="*/ 3910449 w 6884912"/>
              <a:gd name="connsiteY70" fmla="*/ 197808 h 1161397"/>
              <a:gd name="connsiteX71" fmla="*/ 3917197 w 6884912"/>
              <a:gd name="connsiteY71" fmla="*/ 196121 h 1161397"/>
              <a:gd name="connsiteX72" fmla="*/ 3922400 w 6884912"/>
              <a:gd name="connsiteY72" fmla="*/ 205056 h 1161397"/>
              <a:gd name="connsiteX73" fmla="*/ 4013061 w 6884912"/>
              <a:gd name="connsiteY73" fmla="*/ 224874 h 1161397"/>
              <a:gd name="connsiteX74" fmla="*/ 4220717 w 6884912"/>
              <a:gd name="connsiteY74" fmla="*/ 192946 h 1161397"/>
              <a:gd name="connsiteX75" fmla="*/ 4228802 w 6884912"/>
              <a:gd name="connsiteY75" fmla="*/ 201468 h 1161397"/>
              <a:gd name="connsiteX76" fmla="*/ 4289361 w 6884912"/>
              <a:gd name="connsiteY76" fmla="*/ 196642 h 1161397"/>
              <a:gd name="connsiteX77" fmla="*/ 4498913 w 6884912"/>
              <a:gd name="connsiteY77" fmla="*/ 118915 h 1161397"/>
              <a:gd name="connsiteX78" fmla="*/ 4617330 w 6884912"/>
              <a:gd name="connsiteY78" fmla="*/ 111163 h 1161397"/>
              <a:gd name="connsiteX79" fmla="*/ 4659778 w 6884912"/>
              <a:gd name="connsiteY79" fmla="*/ 118219 h 1161397"/>
              <a:gd name="connsiteX80" fmla="*/ 4730870 w 6884912"/>
              <a:gd name="connsiteY80" fmla="*/ 129432 h 1161397"/>
              <a:gd name="connsiteX81" fmla="*/ 4844073 w 6884912"/>
              <a:gd name="connsiteY81" fmla="*/ 161768 h 1161397"/>
              <a:gd name="connsiteX82" fmla="*/ 4856454 w 6884912"/>
              <a:gd name="connsiteY82" fmla="*/ 130488 h 1161397"/>
              <a:gd name="connsiteX83" fmla="*/ 4920038 w 6884912"/>
              <a:gd name="connsiteY83" fmla="*/ 140418 h 1161397"/>
              <a:gd name="connsiteX84" fmla="*/ 5016639 w 6884912"/>
              <a:gd name="connsiteY84" fmla="*/ 158905 h 1161397"/>
              <a:gd name="connsiteX85" fmla="*/ 5072009 w 6884912"/>
              <a:gd name="connsiteY85" fmla="*/ 161502 h 1161397"/>
              <a:gd name="connsiteX86" fmla="*/ 5223626 w 6884912"/>
              <a:gd name="connsiteY86" fmla="*/ 177356 h 1161397"/>
              <a:gd name="connsiteX87" fmla="*/ 5375773 w 6884912"/>
              <a:gd name="connsiteY87" fmla="*/ 199913 h 1161397"/>
              <a:gd name="connsiteX88" fmla="*/ 5467502 w 6884912"/>
              <a:gd name="connsiteY88" fmla="*/ 250963 h 1161397"/>
              <a:gd name="connsiteX89" fmla="*/ 5592395 w 6884912"/>
              <a:gd name="connsiteY89" fmla="*/ 265434 h 1161397"/>
              <a:gd name="connsiteX90" fmla="*/ 5613532 w 6884912"/>
              <a:gd name="connsiteY90" fmla="*/ 273379 h 1161397"/>
              <a:gd name="connsiteX91" fmla="*/ 5642173 w 6884912"/>
              <a:gd name="connsiteY91" fmla="*/ 266904 h 1161397"/>
              <a:gd name="connsiteX92" fmla="*/ 5756910 w 6884912"/>
              <a:gd name="connsiteY92" fmla="*/ 239211 h 1161397"/>
              <a:gd name="connsiteX93" fmla="*/ 5846667 w 6884912"/>
              <a:gd name="connsiteY93" fmla="*/ 201786 h 1161397"/>
              <a:gd name="connsiteX94" fmla="*/ 5960732 w 6884912"/>
              <a:gd name="connsiteY94" fmla="*/ 220708 h 1161397"/>
              <a:gd name="connsiteX95" fmla="*/ 6029542 w 6884912"/>
              <a:gd name="connsiteY95" fmla="*/ 210339 h 1161397"/>
              <a:gd name="connsiteX96" fmla="*/ 6141123 w 6884912"/>
              <a:gd name="connsiteY96" fmla="*/ 159923 h 1161397"/>
              <a:gd name="connsiteX97" fmla="*/ 6290640 w 6884912"/>
              <a:gd name="connsiteY97" fmla="*/ 167441 h 1161397"/>
              <a:gd name="connsiteX98" fmla="*/ 6322806 w 6884912"/>
              <a:gd name="connsiteY98" fmla="*/ 213293 h 1161397"/>
              <a:gd name="connsiteX99" fmla="*/ 6380420 w 6884912"/>
              <a:gd name="connsiteY99" fmla="*/ 173195 h 1161397"/>
              <a:gd name="connsiteX100" fmla="*/ 6507891 w 6884912"/>
              <a:gd name="connsiteY100" fmla="*/ 118474 h 1161397"/>
              <a:gd name="connsiteX101" fmla="*/ 6571807 w 6884912"/>
              <a:gd name="connsiteY101" fmla="*/ 98636 h 1161397"/>
              <a:gd name="connsiteX102" fmla="*/ 6671880 w 6884912"/>
              <a:gd name="connsiteY102" fmla="*/ 82931 h 1161397"/>
              <a:gd name="connsiteX103" fmla="*/ 6702266 w 6884912"/>
              <a:gd name="connsiteY103" fmla="*/ 75470 h 1161397"/>
              <a:gd name="connsiteX104" fmla="*/ 6845802 w 6884912"/>
              <a:gd name="connsiteY104" fmla="*/ 24496 h 1161397"/>
              <a:gd name="connsiteX105" fmla="*/ 6884912 w 6884912"/>
              <a:gd name="connsiteY105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454970 w 6884912"/>
              <a:gd name="connsiteY7" fmla="*/ 1023343 h 1161397"/>
              <a:gd name="connsiteX8" fmla="*/ 601644 w 6884912"/>
              <a:gd name="connsiteY8" fmla="*/ 1003997 h 1161397"/>
              <a:gd name="connsiteX9" fmla="*/ 651408 w 6884912"/>
              <a:gd name="connsiteY9" fmla="*/ 984938 h 1161397"/>
              <a:gd name="connsiteX10" fmla="*/ 673197 w 6884912"/>
              <a:gd name="connsiteY10" fmla="*/ 1010060 h 1161397"/>
              <a:gd name="connsiteX11" fmla="*/ 723108 w 6884912"/>
              <a:gd name="connsiteY11" fmla="*/ 980081 h 1161397"/>
              <a:gd name="connsiteX12" fmla="*/ 797699 w 6884912"/>
              <a:gd name="connsiteY12" fmla="*/ 931362 h 1161397"/>
              <a:gd name="connsiteX13" fmla="*/ 843359 w 6884912"/>
              <a:gd name="connsiteY13" fmla="*/ 910894 h 1161397"/>
              <a:gd name="connsiteX14" fmla="*/ 965215 w 6884912"/>
              <a:gd name="connsiteY14" fmla="*/ 846701 h 1161397"/>
              <a:gd name="connsiteX15" fmla="*/ 1085080 w 6884912"/>
              <a:gd name="connsiteY15" fmla="*/ 776086 h 1161397"/>
              <a:gd name="connsiteX16" fmla="*/ 1131224 w 6884912"/>
              <a:gd name="connsiteY16" fmla="*/ 706160 h 1161397"/>
              <a:gd name="connsiteX17" fmla="*/ 1138051 w 6884912"/>
              <a:gd name="connsiteY17" fmla="*/ 702034 h 1161397"/>
              <a:gd name="connsiteX18" fmla="*/ 1158800 w 6884912"/>
              <a:gd name="connsiteY18" fmla="*/ 700004 h 1161397"/>
              <a:gd name="connsiteX19" fmla="*/ 1166947 w 6884912"/>
              <a:gd name="connsiteY19" fmla="*/ 700762 h 1161397"/>
              <a:gd name="connsiteX20" fmla="*/ 1178135 w 6884912"/>
              <a:gd name="connsiteY20" fmla="*/ 698631 h 1161397"/>
              <a:gd name="connsiteX21" fmla="*/ 1178301 w 6884912"/>
              <a:gd name="connsiteY21" fmla="*/ 698094 h 1161397"/>
              <a:gd name="connsiteX22" fmla="*/ 1188995 w 6884912"/>
              <a:gd name="connsiteY22" fmla="*/ 697048 h 1161397"/>
              <a:gd name="connsiteX23" fmla="*/ 1242716 w 6884912"/>
              <a:gd name="connsiteY23" fmla="*/ 698052 h 1161397"/>
              <a:gd name="connsiteX24" fmla="*/ 1299977 w 6884912"/>
              <a:gd name="connsiteY24" fmla="*/ 639196 h 1161397"/>
              <a:gd name="connsiteX25" fmla="*/ 1326190 w 6884912"/>
              <a:gd name="connsiteY25" fmla="*/ 625955 h 1161397"/>
              <a:gd name="connsiteX26" fmla="*/ 1339600 w 6884912"/>
              <a:gd name="connsiteY26" fmla="*/ 616295 h 1161397"/>
              <a:gd name="connsiteX27" fmla="*/ 1340054 w 6884912"/>
              <a:gd name="connsiteY27" fmla="*/ 614022 h 1161397"/>
              <a:gd name="connsiteX28" fmla="*/ 1391606 w 6884912"/>
              <a:gd name="connsiteY28" fmla="*/ 615229 h 1161397"/>
              <a:gd name="connsiteX29" fmla="*/ 1397565 w 6884912"/>
              <a:gd name="connsiteY29" fmla="*/ 611490 h 1161397"/>
              <a:gd name="connsiteX30" fmla="*/ 1432302 w 6884912"/>
              <a:gd name="connsiteY30" fmla="*/ 617267 h 1161397"/>
              <a:gd name="connsiteX31" fmla="*/ 1449644 w 6884912"/>
              <a:gd name="connsiteY31" fmla="*/ 617591 h 1161397"/>
              <a:gd name="connsiteX32" fmla="*/ 1455793 w 6884912"/>
              <a:gd name="connsiteY32" fmla="*/ 623174 h 1161397"/>
              <a:gd name="connsiteX33" fmla="*/ 1480758 w 6884912"/>
              <a:gd name="connsiteY33" fmla="*/ 620863 h 1161397"/>
              <a:gd name="connsiteX34" fmla="*/ 1483154 w 6884912"/>
              <a:gd name="connsiteY34" fmla="*/ 618527 h 1161397"/>
              <a:gd name="connsiteX35" fmla="*/ 1505495 w 6884912"/>
              <a:gd name="connsiteY35" fmla="*/ 624325 h 1161397"/>
              <a:gd name="connsiteX36" fmla="*/ 1526340 w 6884912"/>
              <a:gd name="connsiteY36" fmla="*/ 638496 h 1161397"/>
              <a:gd name="connsiteX37" fmla="*/ 1731986 w 6884912"/>
              <a:gd name="connsiteY37" fmla="*/ 589682 h 1161397"/>
              <a:gd name="connsiteX38" fmla="*/ 1927935 w 6884912"/>
              <a:gd name="connsiteY38" fmla="*/ 628540 h 1161397"/>
              <a:gd name="connsiteX39" fmla="*/ 2039075 w 6884912"/>
              <a:gd name="connsiteY39" fmla="*/ 599964 h 1161397"/>
              <a:gd name="connsiteX40" fmla="*/ 2066980 w 6884912"/>
              <a:gd name="connsiteY40" fmla="*/ 550413 h 1161397"/>
              <a:gd name="connsiteX41" fmla="*/ 2352236 w 6884912"/>
              <a:gd name="connsiteY41" fmla="*/ 519602 h 1161397"/>
              <a:gd name="connsiteX42" fmla="*/ 2420791 w 6884912"/>
              <a:gd name="connsiteY42" fmla="*/ 492826 h 1161397"/>
              <a:gd name="connsiteX43" fmla="*/ 2489932 w 6884912"/>
              <a:gd name="connsiteY43" fmla="*/ 507864 h 1161397"/>
              <a:gd name="connsiteX44" fmla="*/ 2512917 w 6884912"/>
              <a:gd name="connsiteY44" fmla="*/ 489127 h 1161397"/>
              <a:gd name="connsiteX45" fmla="*/ 2516783 w 6884912"/>
              <a:gd name="connsiteY45" fmla="*/ 485473 h 1161397"/>
              <a:gd name="connsiteX46" fmla="*/ 2534360 w 6884912"/>
              <a:gd name="connsiteY46" fmla="*/ 480064 h 1161397"/>
              <a:gd name="connsiteX47" fmla="*/ 2536691 w 6884912"/>
              <a:gd name="connsiteY47" fmla="*/ 467018 h 1161397"/>
              <a:gd name="connsiteX48" fmla="*/ 2561265 w 6884912"/>
              <a:gd name="connsiteY48" fmla="*/ 450623 h 1161397"/>
              <a:gd name="connsiteX49" fmla="*/ 2594349 w 6884912"/>
              <a:gd name="connsiteY49" fmla="*/ 443884 h 1161397"/>
              <a:gd name="connsiteX50" fmla="*/ 2754324 w 6884912"/>
              <a:gd name="connsiteY50" fmla="*/ 424766 h 1161397"/>
              <a:gd name="connsiteX51" fmla="*/ 2848470 w 6884912"/>
              <a:gd name="connsiteY51" fmla="*/ 405966 h 1161397"/>
              <a:gd name="connsiteX52" fmla="*/ 2881772 w 6884912"/>
              <a:gd name="connsiteY52" fmla="*/ 387260 h 1161397"/>
              <a:gd name="connsiteX53" fmla="*/ 2929932 w 6884912"/>
              <a:gd name="connsiteY53" fmla="*/ 368912 h 1161397"/>
              <a:gd name="connsiteX54" fmla="*/ 3013020 w 6884912"/>
              <a:gd name="connsiteY54" fmla="*/ 327578 h 1161397"/>
              <a:gd name="connsiteX55" fmla="*/ 3222191 w 6884912"/>
              <a:gd name="connsiteY55" fmla="*/ 307887 h 1161397"/>
              <a:gd name="connsiteX56" fmla="*/ 3227953 w 6884912"/>
              <a:gd name="connsiteY56" fmla="*/ 297650 h 1161397"/>
              <a:gd name="connsiteX57" fmla="*/ 3510042 w 6884912"/>
              <a:gd name="connsiteY57" fmla="*/ 311820 h 1161397"/>
              <a:gd name="connsiteX58" fmla="*/ 3626773 w 6884912"/>
              <a:gd name="connsiteY58" fmla="*/ 290452 h 1161397"/>
              <a:gd name="connsiteX59" fmla="*/ 3666217 w 6884912"/>
              <a:gd name="connsiteY59" fmla="*/ 273255 h 1161397"/>
              <a:gd name="connsiteX60" fmla="*/ 3732427 w 6884912"/>
              <a:gd name="connsiteY60" fmla="*/ 245039 h 1161397"/>
              <a:gd name="connsiteX61" fmla="*/ 3777022 w 6884912"/>
              <a:gd name="connsiteY61" fmla="*/ 200276 h 1161397"/>
              <a:gd name="connsiteX62" fmla="*/ 3791246 w 6884912"/>
              <a:gd name="connsiteY62" fmla="*/ 189996 h 1161397"/>
              <a:gd name="connsiteX63" fmla="*/ 3819864 w 6884912"/>
              <a:gd name="connsiteY63" fmla="*/ 194605 h 1161397"/>
              <a:gd name="connsiteX64" fmla="*/ 3830398 w 6884912"/>
              <a:gd name="connsiteY64" fmla="*/ 188383 h 1161397"/>
              <a:gd name="connsiteX65" fmla="*/ 3834360 w 6884912"/>
              <a:gd name="connsiteY65" fmla="*/ 188992 h 1161397"/>
              <a:gd name="connsiteX66" fmla="*/ 3843715 w 6884912"/>
              <a:gd name="connsiteY66" fmla="*/ 188752 h 1161397"/>
              <a:gd name="connsiteX67" fmla="*/ 3842609 w 6884912"/>
              <a:gd name="connsiteY67" fmla="*/ 197386 h 1161397"/>
              <a:gd name="connsiteX68" fmla="*/ 3853961 w 6884912"/>
              <a:gd name="connsiteY68" fmla="*/ 213380 h 1161397"/>
              <a:gd name="connsiteX69" fmla="*/ 3907640 w 6884912"/>
              <a:gd name="connsiteY69" fmla="*/ 207568 h 1161397"/>
              <a:gd name="connsiteX70" fmla="*/ 3910449 w 6884912"/>
              <a:gd name="connsiteY70" fmla="*/ 197808 h 1161397"/>
              <a:gd name="connsiteX71" fmla="*/ 3917197 w 6884912"/>
              <a:gd name="connsiteY71" fmla="*/ 196121 h 1161397"/>
              <a:gd name="connsiteX72" fmla="*/ 3922400 w 6884912"/>
              <a:gd name="connsiteY72" fmla="*/ 205056 h 1161397"/>
              <a:gd name="connsiteX73" fmla="*/ 4013061 w 6884912"/>
              <a:gd name="connsiteY73" fmla="*/ 224874 h 1161397"/>
              <a:gd name="connsiteX74" fmla="*/ 4220717 w 6884912"/>
              <a:gd name="connsiteY74" fmla="*/ 192946 h 1161397"/>
              <a:gd name="connsiteX75" fmla="*/ 4228802 w 6884912"/>
              <a:gd name="connsiteY75" fmla="*/ 201468 h 1161397"/>
              <a:gd name="connsiteX76" fmla="*/ 4289361 w 6884912"/>
              <a:gd name="connsiteY76" fmla="*/ 196642 h 1161397"/>
              <a:gd name="connsiteX77" fmla="*/ 4498913 w 6884912"/>
              <a:gd name="connsiteY77" fmla="*/ 118915 h 1161397"/>
              <a:gd name="connsiteX78" fmla="*/ 4617330 w 6884912"/>
              <a:gd name="connsiteY78" fmla="*/ 111163 h 1161397"/>
              <a:gd name="connsiteX79" fmla="*/ 4659778 w 6884912"/>
              <a:gd name="connsiteY79" fmla="*/ 118219 h 1161397"/>
              <a:gd name="connsiteX80" fmla="*/ 4730870 w 6884912"/>
              <a:gd name="connsiteY80" fmla="*/ 129432 h 1161397"/>
              <a:gd name="connsiteX81" fmla="*/ 4844073 w 6884912"/>
              <a:gd name="connsiteY81" fmla="*/ 161768 h 1161397"/>
              <a:gd name="connsiteX82" fmla="*/ 4856454 w 6884912"/>
              <a:gd name="connsiteY82" fmla="*/ 130488 h 1161397"/>
              <a:gd name="connsiteX83" fmla="*/ 4920038 w 6884912"/>
              <a:gd name="connsiteY83" fmla="*/ 140418 h 1161397"/>
              <a:gd name="connsiteX84" fmla="*/ 5016639 w 6884912"/>
              <a:gd name="connsiteY84" fmla="*/ 158905 h 1161397"/>
              <a:gd name="connsiteX85" fmla="*/ 5072009 w 6884912"/>
              <a:gd name="connsiteY85" fmla="*/ 161502 h 1161397"/>
              <a:gd name="connsiteX86" fmla="*/ 5223626 w 6884912"/>
              <a:gd name="connsiteY86" fmla="*/ 177356 h 1161397"/>
              <a:gd name="connsiteX87" fmla="*/ 5375773 w 6884912"/>
              <a:gd name="connsiteY87" fmla="*/ 199913 h 1161397"/>
              <a:gd name="connsiteX88" fmla="*/ 5467502 w 6884912"/>
              <a:gd name="connsiteY88" fmla="*/ 250963 h 1161397"/>
              <a:gd name="connsiteX89" fmla="*/ 5592395 w 6884912"/>
              <a:gd name="connsiteY89" fmla="*/ 265434 h 1161397"/>
              <a:gd name="connsiteX90" fmla="*/ 5613532 w 6884912"/>
              <a:gd name="connsiteY90" fmla="*/ 273379 h 1161397"/>
              <a:gd name="connsiteX91" fmla="*/ 5642173 w 6884912"/>
              <a:gd name="connsiteY91" fmla="*/ 266904 h 1161397"/>
              <a:gd name="connsiteX92" fmla="*/ 5756910 w 6884912"/>
              <a:gd name="connsiteY92" fmla="*/ 239211 h 1161397"/>
              <a:gd name="connsiteX93" fmla="*/ 5846667 w 6884912"/>
              <a:gd name="connsiteY93" fmla="*/ 201786 h 1161397"/>
              <a:gd name="connsiteX94" fmla="*/ 5960732 w 6884912"/>
              <a:gd name="connsiteY94" fmla="*/ 220708 h 1161397"/>
              <a:gd name="connsiteX95" fmla="*/ 6029542 w 6884912"/>
              <a:gd name="connsiteY95" fmla="*/ 210339 h 1161397"/>
              <a:gd name="connsiteX96" fmla="*/ 6141123 w 6884912"/>
              <a:gd name="connsiteY96" fmla="*/ 159923 h 1161397"/>
              <a:gd name="connsiteX97" fmla="*/ 6290640 w 6884912"/>
              <a:gd name="connsiteY97" fmla="*/ 167441 h 1161397"/>
              <a:gd name="connsiteX98" fmla="*/ 6322806 w 6884912"/>
              <a:gd name="connsiteY98" fmla="*/ 213293 h 1161397"/>
              <a:gd name="connsiteX99" fmla="*/ 6380420 w 6884912"/>
              <a:gd name="connsiteY99" fmla="*/ 173195 h 1161397"/>
              <a:gd name="connsiteX100" fmla="*/ 6507891 w 6884912"/>
              <a:gd name="connsiteY100" fmla="*/ 118474 h 1161397"/>
              <a:gd name="connsiteX101" fmla="*/ 6571807 w 6884912"/>
              <a:gd name="connsiteY101" fmla="*/ 98636 h 1161397"/>
              <a:gd name="connsiteX102" fmla="*/ 6671880 w 6884912"/>
              <a:gd name="connsiteY102" fmla="*/ 82931 h 1161397"/>
              <a:gd name="connsiteX103" fmla="*/ 6702266 w 6884912"/>
              <a:gd name="connsiteY103" fmla="*/ 75470 h 1161397"/>
              <a:gd name="connsiteX104" fmla="*/ 6845802 w 6884912"/>
              <a:gd name="connsiteY104" fmla="*/ 24496 h 1161397"/>
              <a:gd name="connsiteX105" fmla="*/ 6884912 w 6884912"/>
              <a:gd name="connsiteY105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213420 w 6884912"/>
              <a:gd name="connsiteY6" fmla="*/ 1056868 h 1161397"/>
              <a:gd name="connsiteX7" fmla="*/ 454970 w 6884912"/>
              <a:gd name="connsiteY7" fmla="*/ 1023343 h 1161397"/>
              <a:gd name="connsiteX8" fmla="*/ 601644 w 6884912"/>
              <a:gd name="connsiteY8" fmla="*/ 1003997 h 1161397"/>
              <a:gd name="connsiteX9" fmla="*/ 651408 w 6884912"/>
              <a:gd name="connsiteY9" fmla="*/ 984938 h 1161397"/>
              <a:gd name="connsiteX10" fmla="*/ 673197 w 6884912"/>
              <a:gd name="connsiteY10" fmla="*/ 1010060 h 1161397"/>
              <a:gd name="connsiteX11" fmla="*/ 723108 w 6884912"/>
              <a:gd name="connsiteY11" fmla="*/ 980081 h 1161397"/>
              <a:gd name="connsiteX12" fmla="*/ 797699 w 6884912"/>
              <a:gd name="connsiteY12" fmla="*/ 931362 h 1161397"/>
              <a:gd name="connsiteX13" fmla="*/ 843359 w 6884912"/>
              <a:gd name="connsiteY13" fmla="*/ 910894 h 1161397"/>
              <a:gd name="connsiteX14" fmla="*/ 965215 w 6884912"/>
              <a:gd name="connsiteY14" fmla="*/ 846701 h 1161397"/>
              <a:gd name="connsiteX15" fmla="*/ 1085080 w 6884912"/>
              <a:gd name="connsiteY15" fmla="*/ 776086 h 1161397"/>
              <a:gd name="connsiteX16" fmla="*/ 1131224 w 6884912"/>
              <a:gd name="connsiteY16" fmla="*/ 706160 h 1161397"/>
              <a:gd name="connsiteX17" fmla="*/ 1138051 w 6884912"/>
              <a:gd name="connsiteY17" fmla="*/ 702034 h 1161397"/>
              <a:gd name="connsiteX18" fmla="*/ 1158800 w 6884912"/>
              <a:gd name="connsiteY18" fmla="*/ 700004 h 1161397"/>
              <a:gd name="connsiteX19" fmla="*/ 1166947 w 6884912"/>
              <a:gd name="connsiteY19" fmla="*/ 700762 h 1161397"/>
              <a:gd name="connsiteX20" fmla="*/ 1178135 w 6884912"/>
              <a:gd name="connsiteY20" fmla="*/ 698631 h 1161397"/>
              <a:gd name="connsiteX21" fmla="*/ 1178301 w 6884912"/>
              <a:gd name="connsiteY21" fmla="*/ 698094 h 1161397"/>
              <a:gd name="connsiteX22" fmla="*/ 1188995 w 6884912"/>
              <a:gd name="connsiteY22" fmla="*/ 697048 h 1161397"/>
              <a:gd name="connsiteX23" fmla="*/ 1242716 w 6884912"/>
              <a:gd name="connsiteY23" fmla="*/ 698052 h 1161397"/>
              <a:gd name="connsiteX24" fmla="*/ 1299977 w 6884912"/>
              <a:gd name="connsiteY24" fmla="*/ 639196 h 1161397"/>
              <a:gd name="connsiteX25" fmla="*/ 1326190 w 6884912"/>
              <a:gd name="connsiteY25" fmla="*/ 625955 h 1161397"/>
              <a:gd name="connsiteX26" fmla="*/ 1339600 w 6884912"/>
              <a:gd name="connsiteY26" fmla="*/ 616295 h 1161397"/>
              <a:gd name="connsiteX27" fmla="*/ 1340054 w 6884912"/>
              <a:gd name="connsiteY27" fmla="*/ 614022 h 1161397"/>
              <a:gd name="connsiteX28" fmla="*/ 1391606 w 6884912"/>
              <a:gd name="connsiteY28" fmla="*/ 615229 h 1161397"/>
              <a:gd name="connsiteX29" fmla="*/ 1397565 w 6884912"/>
              <a:gd name="connsiteY29" fmla="*/ 611490 h 1161397"/>
              <a:gd name="connsiteX30" fmla="*/ 1432302 w 6884912"/>
              <a:gd name="connsiteY30" fmla="*/ 617267 h 1161397"/>
              <a:gd name="connsiteX31" fmla="*/ 1449644 w 6884912"/>
              <a:gd name="connsiteY31" fmla="*/ 617591 h 1161397"/>
              <a:gd name="connsiteX32" fmla="*/ 1455793 w 6884912"/>
              <a:gd name="connsiteY32" fmla="*/ 623174 h 1161397"/>
              <a:gd name="connsiteX33" fmla="*/ 1480758 w 6884912"/>
              <a:gd name="connsiteY33" fmla="*/ 620863 h 1161397"/>
              <a:gd name="connsiteX34" fmla="*/ 1483154 w 6884912"/>
              <a:gd name="connsiteY34" fmla="*/ 618527 h 1161397"/>
              <a:gd name="connsiteX35" fmla="*/ 1505495 w 6884912"/>
              <a:gd name="connsiteY35" fmla="*/ 624325 h 1161397"/>
              <a:gd name="connsiteX36" fmla="*/ 1526340 w 6884912"/>
              <a:gd name="connsiteY36" fmla="*/ 638496 h 1161397"/>
              <a:gd name="connsiteX37" fmla="*/ 1731986 w 6884912"/>
              <a:gd name="connsiteY37" fmla="*/ 589682 h 1161397"/>
              <a:gd name="connsiteX38" fmla="*/ 1927935 w 6884912"/>
              <a:gd name="connsiteY38" fmla="*/ 628540 h 1161397"/>
              <a:gd name="connsiteX39" fmla="*/ 2039075 w 6884912"/>
              <a:gd name="connsiteY39" fmla="*/ 599964 h 1161397"/>
              <a:gd name="connsiteX40" fmla="*/ 2066980 w 6884912"/>
              <a:gd name="connsiteY40" fmla="*/ 550413 h 1161397"/>
              <a:gd name="connsiteX41" fmla="*/ 2352236 w 6884912"/>
              <a:gd name="connsiteY41" fmla="*/ 519602 h 1161397"/>
              <a:gd name="connsiteX42" fmla="*/ 2420791 w 6884912"/>
              <a:gd name="connsiteY42" fmla="*/ 492826 h 1161397"/>
              <a:gd name="connsiteX43" fmla="*/ 2489932 w 6884912"/>
              <a:gd name="connsiteY43" fmla="*/ 507864 h 1161397"/>
              <a:gd name="connsiteX44" fmla="*/ 2512917 w 6884912"/>
              <a:gd name="connsiteY44" fmla="*/ 489127 h 1161397"/>
              <a:gd name="connsiteX45" fmla="*/ 2516783 w 6884912"/>
              <a:gd name="connsiteY45" fmla="*/ 485473 h 1161397"/>
              <a:gd name="connsiteX46" fmla="*/ 2534360 w 6884912"/>
              <a:gd name="connsiteY46" fmla="*/ 480064 h 1161397"/>
              <a:gd name="connsiteX47" fmla="*/ 2536691 w 6884912"/>
              <a:gd name="connsiteY47" fmla="*/ 467018 h 1161397"/>
              <a:gd name="connsiteX48" fmla="*/ 2561265 w 6884912"/>
              <a:gd name="connsiteY48" fmla="*/ 450623 h 1161397"/>
              <a:gd name="connsiteX49" fmla="*/ 2594349 w 6884912"/>
              <a:gd name="connsiteY49" fmla="*/ 443884 h 1161397"/>
              <a:gd name="connsiteX50" fmla="*/ 2754324 w 6884912"/>
              <a:gd name="connsiteY50" fmla="*/ 424766 h 1161397"/>
              <a:gd name="connsiteX51" fmla="*/ 2848470 w 6884912"/>
              <a:gd name="connsiteY51" fmla="*/ 405966 h 1161397"/>
              <a:gd name="connsiteX52" fmla="*/ 2881772 w 6884912"/>
              <a:gd name="connsiteY52" fmla="*/ 387260 h 1161397"/>
              <a:gd name="connsiteX53" fmla="*/ 2929932 w 6884912"/>
              <a:gd name="connsiteY53" fmla="*/ 368912 h 1161397"/>
              <a:gd name="connsiteX54" fmla="*/ 3013020 w 6884912"/>
              <a:gd name="connsiteY54" fmla="*/ 327578 h 1161397"/>
              <a:gd name="connsiteX55" fmla="*/ 3222191 w 6884912"/>
              <a:gd name="connsiteY55" fmla="*/ 307887 h 1161397"/>
              <a:gd name="connsiteX56" fmla="*/ 3227953 w 6884912"/>
              <a:gd name="connsiteY56" fmla="*/ 297650 h 1161397"/>
              <a:gd name="connsiteX57" fmla="*/ 3510042 w 6884912"/>
              <a:gd name="connsiteY57" fmla="*/ 311820 h 1161397"/>
              <a:gd name="connsiteX58" fmla="*/ 3626773 w 6884912"/>
              <a:gd name="connsiteY58" fmla="*/ 290452 h 1161397"/>
              <a:gd name="connsiteX59" fmla="*/ 3666217 w 6884912"/>
              <a:gd name="connsiteY59" fmla="*/ 273255 h 1161397"/>
              <a:gd name="connsiteX60" fmla="*/ 3732427 w 6884912"/>
              <a:gd name="connsiteY60" fmla="*/ 245039 h 1161397"/>
              <a:gd name="connsiteX61" fmla="*/ 3777022 w 6884912"/>
              <a:gd name="connsiteY61" fmla="*/ 200276 h 1161397"/>
              <a:gd name="connsiteX62" fmla="*/ 3791246 w 6884912"/>
              <a:gd name="connsiteY62" fmla="*/ 189996 h 1161397"/>
              <a:gd name="connsiteX63" fmla="*/ 3819864 w 6884912"/>
              <a:gd name="connsiteY63" fmla="*/ 194605 h 1161397"/>
              <a:gd name="connsiteX64" fmla="*/ 3830398 w 6884912"/>
              <a:gd name="connsiteY64" fmla="*/ 188383 h 1161397"/>
              <a:gd name="connsiteX65" fmla="*/ 3834360 w 6884912"/>
              <a:gd name="connsiteY65" fmla="*/ 188992 h 1161397"/>
              <a:gd name="connsiteX66" fmla="*/ 3843715 w 6884912"/>
              <a:gd name="connsiteY66" fmla="*/ 188752 h 1161397"/>
              <a:gd name="connsiteX67" fmla="*/ 3842609 w 6884912"/>
              <a:gd name="connsiteY67" fmla="*/ 197386 h 1161397"/>
              <a:gd name="connsiteX68" fmla="*/ 3853961 w 6884912"/>
              <a:gd name="connsiteY68" fmla="*/ 213380 h 1161397"/>
              <a:gd name="connsiteX69" fmla="*/ 3907640 w 6884912"/>
              <a:gd name="connsiteY69" fmla="*/ 207568 h 1161397"/>
              <a:gd name="connsiteX70" fmla="*/ 3910449 w 6884912"/>
              <a:gd name="connsiteY70" fmla="*/ 197808 h 1161397"/>
              <a:gd name="connsiteX71" fmla="*/ 3917197 w 6884912"/>
              <a:gd name="connsiteY71" fmla="*/ 196121 h 1161397"/>
              <a:gd name="connsiteX72" fmla="*/ 3922400 w 6884912"/>
              <a:gd name="connsiteY72" fmla="*/ 205056 h 1161397"/>
              <a:gd name="connsiteX73" fmla="*/ 4013061 w 6884912"/>
              <a:gd name="connsiteY73" fmla="*/ 224874 h 1161397"/>
              <a:gd name="connsiteX74" fmla="*/ 4220717 w 6884912"/>
              <a:gd name="connsiteY74" fmla="*/ 192946 h 1161397"/>
              <a:gd name="connsiteX75" fmla="*/ 4228802 w 6884912"/>
              <a:gd name="connsiteY75" fmla="*/ 201468 h 1161397"/>
              <a:gd name="connsiteX76" fmla="*/ 4289361 w 6884912"/>
              <a:gd name="connsiteY76" fmla="*/ 196642 h 1161397"/>
              <a:gd name="connsiteX77" fmla="*/ 4498913 w 6884912"/>
              <a:gd name="connsiteY77" fmla="*/ 118915 h 1161397"/>
              <a:gd name="connsiteX78" fmla="*/ 4617330 w 6884912"/>
              <a:gd name="connsiteY78" fmla="*/ 111163 h 1161397"/>
              <a:gd name="connsiteX79" fmla="*/ 4659778 w 6884912"/>
              <a:gd name="connsiteY79" fmla="*/ 118219 h 1161397"/>
              <a:gd name="connsiteX80" fmla="*/ 4730870 w 6884912"/>
              <a:gd name="connsiteY80" fmla="*/ 129432 h 1161397"/>
              <a:gd name="connsiteX81" fmla="*/ 4844073 w 6884912"/>
              <a:gd name="connsiteY81" fmla="*/ 161768 h 1161397"/>
              <a:gd name="connsiteX82" fmla="*/ 4856454 w 6884912"/>
              <a:gd name="connsiteY82" fmla="*/ 130488 h 1161397"/>
              <a:gd name="connsiteX83" fmla="*/ 4920038 w 6884912"/>
              <a:gd name="connsiteY83" fmla="*/ 140418 h 1161397"/>
              <a:gd name="connsiteX84" fmla="*/ 5016639 w 6884912"/>
              <a:gd name="connsiteY84" fmla="*/ 158905 h 1161397"/>
              <a:gd name="connsiteX85" fmla="*/ 5072009 w 6884912"/>
              <a:gd name="connsiteY85" fmla="*/ 161502 h 1161397"/>
              <a:gd name="connsiteX86" fmla="*/ 5223626 w 6884912"/>
              <a:gd name="connsiteY86" fmla="*/ 177356 h 1161397"/>
              <a:gd name="connsiteX87" fmla="*/ 5375773 w 6884912"/>
              <a:gd name="connsiteY87" fmla="*/ 199913 h 1161397"/>
              <a:gd name="connsiteX88" fmla="*/ 5467502 w 6884912"/>
              <a:gd name="connsiteY88" fmla="*/ 250963 h 1161397"/>
              <a:gd name="connsiteX89" fmla="*/ 5592395 w 6884912"/>
              <a:gd name="connsiteY89" fmla="*/ 265434 h 1161397"/>
              <a:gd name="connsiteX90" fmla="*/ 5613532 w 6884912"/>
              <a:gd name="connsiteY90" fmla="*/ 273379 h 1161397"/>
              <a:gd name="connsiteX91" fmla="*/ 5642173 w 6884912"/>
              <a:gd name="connsiteY91" fmla="*/ 266904 h 1161397"/>
              <a:gd name="connsiteX92" fmla="*/ 5756910 w 6884912"/>
              <a:gd name="connsiteY92" fmla="*/ 239211 h 1161397"/>
              <a:gd name="connsiteX93" fmla="*/ 5846667 w 6884912"/>
              <a:gd name="connsiteY93" fmla="*/ 201786 h 1161397"/>
              <a:gd name="connsiteX94" fmla="*/ 5960732 w 6884912"/>
              <a:gd name="connsiteY94" fmla="*/ 220708 h 1161397"/>
              <a:gd name="connsiteX95" fmla="*/ 6029542 w 6884912"/>
              <a:gd name="connsiteY95" fmla="*/ 210339 h 1161397"/>
              <a:gd name="connsiteX96" fmla="*/ 6141123 w 6884912"/>
              <a:gd name="connsiteY96" fmla="*/ 159923 h 1161397"/>
              <a:gd name="connsiteX97" fmla="*/ 6290640 w 6884912"/>
              <a:gd name="connsiteY97" fmla="*/ 167441 h 1161397"/>
              <a:gd name="connsiteX98" fmla="*/ 6322806 w 6884912"/>
              <a:gd name="connsiteY98" fmla="*/ 213293 h 1161397"/>
              <a:gd name="connsiteX99" fmla="*/ 6380420 w 6884912"/>
              <a:gd name="connsiteY99" fmla="*/ 173195 h 1161397"/>
              <a:gd name="connsiteX100" fmla="*/ 6507891 w 6884912"/>
              <a:gd name="connsiteY100" fmla="*/ 118474 h 1161397"/>
              <a:gd name="connsiteX101" fmla="*/ 6571807 w 6884912"/>
              <a:gd name="connsiteY101" fmla="*/ 98636 h 1161397"/>
              <a:gd name="connsiteX102" fmla="*/ 6671880 w 6884912"/>
              <a:gd name="connsiteY102" fmla="*/ 82931 h 1161397"/>
              <a:gd name="connsiteX103" fmla="*/ 6702266 w 6884912"/>
              <a:gd name="connsiteY103" fmla="*/ 75470 h 1161397"/>
              <a:gd name="connsiteX104" fmla="*/ 6845802 w 6884912"/>
              <a:gd name="connsiteY104" fmla="*/ 24496 h 1161397"/>
              <a:gd name="connsiteX105" fmla="*/ 6884912 w 6884912"/>
              <a:gd name="connsiteY105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601644 w 6884912"/>
              <a:gd name="connsiteY7" fmla="*/ 1003997 h 1161397"/>
              <a:gd name="connsiteX8" fmla="*/ 651408 w 6884912"/>
              <a:gd name="connsiteY8" fmla="*/ 984938 h 1161397"/>
              <a:gd name="connsiteX9" fmla="*/ 673197 w 6884912"/>
              <a:gd name="connsiteY9" fmla="*/ 1010060 h 1161397"/>
              <a:gd name="connsiteX10" fmla="*/ 723108 w 6884912"/>
              <a:gd name="connsiteY10" fmla="*/ 980081 h 1161397"/>
              <a:gd name="connsiteX11" fmla="*/ 797699 w 6884912"/>
              <a:gd name="connsiteY11" fmla="*/ 931362 h 1161397"/>
              <a:gd name="connsiteX12" fmla="*/ 843359 w 6884912"/>
              <a:gd name="connsiteY12" fmla="*/ 910894 h 1161397"/>
              <a:gd name="connsiteX13" fmla="*/ 965215 w 6884912"/>
              <a:gd name="connsiteY13" fmla="*/ 846701 h 1161397"/>
              <a:gd name="connsiteX14" fmla="*/ 1085080 w 6884912"/>
              <a:gd name="connsiteY14" fmla="*/ 776086 h 1161397"/>
              <a:gd name="connsiteX15" fmla="*/ 1131224 w 6884912"/>
              <a:gd name="connsiteY15" fmla="*/ 706160 h 1161397"/>
              <a:gd name="connsiteX16" fmla="*/ 1138051 w 6884912"/>
              <a:gd name="connsiteY16" fmla="*/ 702034 h 1161397"/>
              <a:gd name="connsiteX17" fmla="*/ 1158800 w 6884912"/>
              <a:gd name="connsiteY17" fmla="*/ 700004 h 1161397"/>
              <a:gd name="connsiteX18" fmla="*/ 1166947 w 6884912"/>
              <a:gd name="connsiteY18" fmla="*/ 700762 h 1161397"/>
              <a:gd name="connsiteX19" fmla="*/ 1178135 w 6884912"/>
              <a:gd name="connsiteY19" fmla="*/ 698631 h 1161397"/>
              <a:gd name="connsiteX20" fmla="*/ 1178301 w 6884912"/>
              <a:gd name="connsiteY20" fmla="*/ 698094 h 1161397"/>
              <a:gd name="connsiteX21" fmla="*/ 1188995 w 6884912"/>
              <a:gd name="connsiteY21" fmla="*/ 697048 h 1161397"/>
              <a:gd name="connsiteX22" fmla="*/ 1242716 w 6884912"/>
              <a:gd name="connsiteY22" fmla="*/ 698052 h 1161397"/>
              <a:gd name="connsiteX23" fmla="*/ 1299977 w 6884912"/>
              <a:gd name="connsiteY23" fmla="*/ 639196 h 1161397"/>
              <a:gd name="connsiteX24" fmla="*/ 1326190 w 6884912"/>
              <a:gd name="connsiteY24" fmla="*/ 625955 h 1161397"/>
              <a:gd name="connsiteX25" fmla="*/ 1339600 w 6884912"/>
              <a:gd name="connsiteY25" fmla="*/ 616295 h 1161397"/>
              <a:gd name="connsiteX26" fmla="*/ 1340054 w 6884912"/>
              <a:gd name="connsiteY26" fmla="*/ 614022 h 1161397"/>
              <a:gd name="connsiteX27" fmla="*/ 1391606 w 6884912"/>
              <a:gd name="connsiteY27" fmla="*/ 615229 h 1161397"/>
              <a:gd name="connsiteX28" fmla="*/ 1397565 w 6884912"/>
              <a:gd name="connsiteY28" fmla="*/ 611490 h 1161397"/>
              <a:gd name="connsiteX29" fmla="*/ 1432302 w 6884912"/>
              <a:gd name="connsiteY29" fmla="*/ 617267 h 1161397"/>
              <a:gd name="connsiteX30" fmla="*/ 1449644 w 6884912"/>
              <a:gd name="connsiteY30" fmla="*/ 617591 h 1161397"/>
              <a:gd name="connsiteX31" fmla="*/ 1455793 w 6884912"/>
              <a:gd name="connsiteY31" fmla="*/ 623174 h 1161397"/>
              <a:gd name="connsiteX32" fmla="*/ 1480758 w 6884912"/>
              <a:gd name="connsiteY32" fmla="*/ 620863 h 1161397"/>
              <a:gd name="connsiteX33" fmla="*/ 1483154 w 6884912"/>
              <a:gd name="connsiteY33" fmla="*/ 618527 h 1161397"/>
              <a:gd name="connsiteX34" fmla="*/ 1505495 w 6884912"/>
              <a:gd name="connsiteY34" fmla="*/ 624325 h 1161397"/>
              <a:gd name="connsiteX35" fmla="*/ 1526340 w 6884912"/>
              <a:gd name="connsiteY35" fmla="*/ 638496 h 1161397"/>
              <a:gd name="connsiteX36" fmla="*/ 1731986 w 6884912"/>
              <a:gd name="connsiteY36" fmla="*/ 589682 h 1161397"/>
              <a:gd name="connsiteX37" fmla="*/ 1927935 w 6884912"/>
              <a:gd name="connsiteY37" fmla="*/ 628540 h 1161397"/>
              <a:gd name="connsiteX38" fmla="*/ 2039075 w 6884912"/>
              <a:gd name="connsiteY38" fmla="*/ 599964 h 1161397"/>
              <a:gd name="connsiteX39" fmla="*/ 2066980 w 6884912"/>
              <a:gd name="connsiteY39" fmla="*/ 550413 h 1161397"/>
              <a:gd name="connsiteX40" fmla="*/ 2352236 w 6884912"/>
              <a:gd name="connsiteY40" fmla="*/ 519602 h 1161397"/>
              <a:gd name="connsiteX41" fmla="*/ 2420791 w 6884912"/>
              <a:gd name="connsiteY41" fmla="*/ 492826 h 1161397"/>
              <a:gd name="connsiteX42" fmla="*/ 2489932 w 6884912"/>
              <a:gd name="connsiteY42" fmla="*/ 507864 h 1161397"/>
              <a:gd name="connsiteX43" fmla="*/ 2512917 w 6884912"/>
              <a:gd name="connsiteY43" fmla="*/ 489127 h 1161397"/>
              <a:gd name="connsiteX44" fmla="*/ 2516783 w 6884912"/>
              <a:gd name="connsiteY44" fmla="*/ 485473 h 1161397"/>
              <a:gd name="connsiteX45" fmla="*/ 2534360 w 6884912"/>
              <a:gd name="connsiteY45" fmla="*/ 480064 h 1161397"/>
              <a:gd name="connsiteX46" fmla="*/ 2536691 w 6884912"/>
              <a:gd name="connsiteY46" fmla="*/ 467018 h 1161397"/>
              <a:gd name="connsiteX47" fmla="*/ 2561265 w 6884912"/>
              <a:gd name="connsiteY47" fmla="*/ 450623 h 1161397"/>
              <a:gd name="connsiteX48" fmla="*/ 2594349 w 6884912"/>
              <a:gd name="connsiteY48" fmla="*/ 443884 h 1161397"/>
              <a:gd name="connsiteX49" fmla="*/ 2754324 w 6884912"/>
              <a:gd name="connsiteY49" fmla="*/ 424766 h 1161397"/>
              <a:gd name="connsiteX50" fmla="*/ 2848470 w 6884912"/>
              <a:gd name="connsiteY50" fmla="*/ 405966 h 1161397"/>
              <a:gd name="connsiteX51" fmla="*/ 2881772 w 6884912"/>
              <a:gd name="connsiteY51" fmla="*/ 387260 h 1161397"/>
              <a:gd name="connsiteX52" fmla="*/ 2929932 w 6884912"/>
              <a:gd name="connsiteY52" fmla="*/ 368912 h 1161397"/>
              <a:gd name="connsiteX53" fmla="*/ 3013020 w 6884912"/>
              <a:gd name="connsiteY53" fmla="*/ 327578 h 1161397"/>
              <a:gd name="connsiteX54" fmla="*/ 3222191 w 6884912"/>
              <a:gd name="connsiteY54" fmla="*/ 307887 h 1161397"/>
              <a:gd name="connsiteX55" fmla="*/ 3227953 w 6884912"/>
              <a:gd name="connsiteY55" fmla="*/ 297650 h 1161397"/>
              <a:gd name="connsiteX56" fmla="*/ 3510042 w 6884912"/>
              <a:gd name="connsiteY56" fmla="*/ 311820 h 1161397"/>
              <a:gd name="connsiteX57" fmla="*/ 3626773 w 6884912"/>
              <a:gd name="connsiteY57" fmla="*/ 290452 h 1161397"/>
              <a:gd name="connsiteX58" fmla="*/ 3666217 w 6884912"/>
              <a:gd name="connsiteY58" fmla="*/ 273255 h 1161397"/>
              <a:gd name="connsiteX59" fmla="*/ 3732427 w 6884912"/>
              <a:gd name="connsiteY59" fmla="*/ 245039 h 1161397"/>
              <a:gd name="connsiteX60" fmla="*/ 3777022 w 6884912"/>
              <a:gd name="connsiteY60" fmla="*/ 200276 h 1161397"/>
              <a:gd name="connsiteX61" fmla="*/ 3791246 w 6884912"/>
              <a:gd name="connsiteY61" fmla="*/ 189996 h 1161397"/>
              <a:gd name="connsiteX62" fmla="*/ 3819864 w 6884912"/>
              <a:gd name="connsiteY62" fmla="*/ 194605 h 1161397"/>
              <a:gd name="connsiteX63" fmla="*/ 3830398 w 6884912"/>
              <a:gd name="connsiteY63" fmla="*/ 188383 h 1161397"/>
              <a:gd name="connsiteX64" fmla="*/ 3834360 w 6884912"/>
              <a:gd name="connsiteY64" fmla="*/ 188992 h 1161397"/>
              <a:gd name="connsiteX65" fmla="*/ 3843715 w 6884912"/>
              <a:gd name="connsiteY65" fmla="*/ 188752 h 1161397"/>
              <a:gd name="connsiteX66" fmla="*/ 3842609 w 6884912"/>
              <a:gd name="connsiteY66" fmla="*/ 197386 h 1161397"/>
              <a:gd name="connsiteX67" fmla="*/ 3853961 w 6884912"/>
              <a:gd name="connsiteY67" fmla="*/ 213380 h 1161397"/>
              <a:gd name="connsiteX68" fmla="*/ 3907640 w 6884912"/>
              <a:gd name="connsiteY68" fmla="*/ 207568 h 1161397"/>
              <a:gd name="connsiteX69" fmla="*/ 3910449 w 6884912"/>
              <a:gd name="connsiteY69" fmla="*/ 197808 h 1161397"/>
              <a:gd name="connsiteX70" fmla="*/ 3917197 w 6884912"/>
              <a:gd name="connsiteY70" fmla="*/ 196121 h 1161397"/>
              <a:gd name="connsiteX71" fmla="*/ 3922400 w 6884912"/>
              <a:gd name="connsiteY71" fmla="*/ 205056 h 1161397"/>
              <a:gd name="connsiteX72" fmla="*/ 4013061 w 6884912"/>
              <a:gd name="connsiteY72" fmla="*/ 224874 h 1161397"/>
              <a:gd name="connsiteX73" fmla="*/ 4220717 w 6884912"/>
              <a:gd name="connsiteY73" fmla="*/ 192946 h 1161397"/>
              <a:gd name="connsiteX74" fmla="*/ 4228802 w 6884912"/>
              <a:gd name="connsiteY74" fmla="*/ 201468 h 1161397"/>
              <a:gd name="connsiteX75" fmla="*/ 4289361 w 6884912"/>
              <a:gd name="connsiteY75" fmla="*/ 196642 h 1161397"/>
              <a:gd name="connsiteX76" fmla="*/ 4498913 w 6884912"/>
              <a:gd name="connsiteY76" fmla="*/ 118915 h 1161397"/>
              <a:gd name="connsiteX77" fmla="*/ 4617330 w 6884912"/>
              <a:gd name="connsiteY77" fmla="*/ 111163 h 1161397"/>
              <a:gd name="connsiteX78" fmla="*/ 4659778 w 6884912"/>
              <a:gd name="connsiteY78" fmla="*/ 118219 h 1161397"/>
              <a:gd name="connsiteX79" fmla="*/ 4730870 w 6884912"/>
              <a:gd name="connsiteY79" fmla="*/ 129432 h 1161397"/>
              <a:gd name="connsiteX80" fmla="*/ 4844073 w 6884912"/>
              <a:gd name="connsiteY80" fmla="*/ 161768 h 1161397"/>
              <a:gd name="connsiteX81" fmla="*/ 4856454 w 6884912"/>
              <a:gd name="connsiteY81" fmla="*/ 130488 h 1161397"/>
              <a:gd name="connsiteX82" fmla="*/ 4920038 w 6884912"/>
              <a:gd name="connsiteY82" fmla="*/ 140418 h 1161397"/>
              <a:gd name="connsiteX83" fmla="*/ 5016639 w 6884912"/>
              <a:gd name="connsiteY83" fmla="*/ 158905 h 1161397"/>
              <a:gd name="connsiteX84" fmla="*/ 5072009 w 6884912"/>
              <a:gd name="connsiteY84" fmla="*/ 161502 h 1161397"/>
              <a:gd name="connsiteX85" fmla="*/ 5223626 w 6884912"/>
              <a:gd name="connsiteY85" fmla="*/ 177356 h 1161397"/>
              <a:gd name="connsiteX86" fmla="*/ 5375773 w 6884912"/>
              <a:gd name="connsiteY86" fmla="*/ 199913 h 1161397"/>
              <a:gd name="connsiteX87" fmla="*/ 5467502 w 6884912"/>
              <a:gd name="connsiteY87" fmla="*/ 250963 h 1161397"/>
              <a:gd name="connsiteX88" fmla="*/ 5592395 w 6884912"/>
              <a:gd name="connsiteY88" fmla="*/ 265434 h 1161397"/>
              <a:gd name="connsiteX89" fmla="*/ 5613532 w 6884912"/>
              <a:gd name="connsiteY89" fmla="*/ 273379 h 1161397"/>
              <a:gd name="connsiteX90" fmla="*/ 5642173 w 6884912"/>
              <a:gd name="connsiteY90" fmla="*/ 266904 h 1161397"/>
              <a:gd name="connsiteX91" fmla="*/ 5756910 w 6884912"/>
              <a:gd name="connsiteY91" fmla="*/ 239211 h 1161397"/>
              <a:gd name="connsiteX92" fmla="*/ 5846667 w 6884912"/>
              <a:gd name="connsiteY92" fmla="*/ 201786 h 1161397"/>
              <a:gd name="connsiteX93" fmla="*/ 5960732 w 6884912"/>
              <a:gd name="connsiteY93" fmla="*/ 220708 h 1161397"/>
              <a:gd name="connsiteX94" fmla="*/ 6029542 w 6884912"/>
              <a:gd name="connsiteY94" fmla="*/ 210339 h 1161397"/>
              <a:gd name="connsiteX95" fmla="*/ 6141123 w 6884912"/>
              <a:gd name="connsiteY95" fmla="*/ 159923 h 1161397"/>
              <a:gd name="connsiteX96" fmla="*/ 6290640 w 6884912"/>
              <a:gd name="connsiteY96" fmla="*/ 167441 h 1161397"/>
              <a:gd name="connsiteX97" fmla="*/ 6322806 w 6884912"/>
              <a:gd name="connsiteY97" fmla="*/ 213293 h 1161397"/>
              <a:gd name="connsiteX98" fmla="*/ 6380420 w 6884912"/>
              <a:gd name="connsiteY98" fmla="*/ 173195 h 1161397"/>
              <a:gd name="connsiteX99" fmla="*/ 6507891 w 6884912"/>
              <a:gd name="connsiteY99" fmla="*/ 118474 h 1161397"/>
              <a:gd name="connsiteX100" fmla="*/ 6571807 w 6884912"/>
              <a:gd name="connsiteY100" fmla="*/ 98636 h 1161397"/>
              <a:gd name="connsiteX101" fmla="*/ 6671880 w 6884912"/>
              <a:gd name="connsiteY101" fmla="*/ 82931 h 1161397"/>
              <a:gd name="connsiteX102" fmla="*/ 6702266 w 6884912"/>
              <a:gd name="connsiteY102" fmla="*/ 75470 h 1161397"/>
              <a:gd name="connsiteX103" fmla="*/ 6845802 w 6884912"/>
              <a:gd name="connsiteY103" fmla="*/ 24496 h 1161397"/>
              <a:gd name="connsiteX104" fmla="*/ 6884912 w 6884912"/>
              <a:gd name="connsiteY104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601644 w 6884912"/>
              <a:gd name="connsiteY7" fmla="*/ 1003997 h 1161397"/>
              <a:gd name="connsiteX8" fmla="*/ 651408 w 6884912"/>
              <a:gd name="connsiteY8" fmla="*/ 984938 h 1161397"/>
              <a:gd name="connsiteX9" fmla="*/ 673197 w 6884912"/>
              <a:gd name="connsiteY9" fmla="*/ 1010060 h 1161397"/>
              <a:gd name="connsiteX10" fmla="*/ 723108 w 6884912"/>
              <a:gd name="connsiteY10" fmla="*/ 980081 h 1161397"/>
              <a:gd name="connsiteX11" fmla="*/ 797699 w 6884912"/>
              <a:gd name="connsiteY11" fmla="*/ 931362 h 1161397"/>
              <a:gd name="connsiteX12" fmla="*/ 843359 w 6884912"/>
              <a:gd name="connsiteY12" fmla="*/ 910894 h 1161397"/>
              <a:gd name="connsiteX13" fmla="*/ 965215 w 6884912"/>
              <a:gd name="connsiteY13" fmla="*/ 846701 h 1161397"/>
              <a:gd name="connsiteX14" fmla="*/ 1085080 w 6884912"/>
              <a:gd name="connsiteY14" fmla="*/ 776086 h 1161397"/>
              <a:gd name="connsiteX15" fmla="*/ 1131224 w 6884912"/>
              <a:gd name="connsiteY15" fmla="*/ 706160 h 1161397"/>
              <a:gd name="connsiteX16" fmla="*/ 1138051 w 6884912"/>
              <a:gd name="connsiteY16" fmla="*/ 702034 h 1161397"/>
              <a:gd name="connsiteX17" fmla="*/ 1158800 w 6884912"/>
              <a:gd name="connsiteY17" fmla="*/ 700004 h 1161397"/>
              <a:gd name="connsiteX18" fmla="*/ 1166947 w 6884912"/>
              <a:gd name="connsiteY18" fmla="*/ 700762 h 1161397"/>
              <a:gd name="connsiteX19" fmla="*/ 1178135 w 6884912"/>
              <a:gd name="connsiteY19" fmla="*/ 698631 h 1161397"/>
              <a:gd name="connsiteX20" fmla="*/ 1178301 w 6884912"/>
              <a:gd name="connsiteY20" fmla="*/ 698094 h 1161397"/>
              <a:gd name="connsiteX21" fmla="*/ 1188995 w 6884912"/>
              <a:gd name="connsiteY21" fmla="*/ 697048 h 1161397"/>
              <a:gd name="connsiteX22" fmla="*/ 1242716 w 6884912"/>
              <a:gd name="connsiteY22" fmla="*/ 698052 h 1161397"/>
              <a:gd name="connsiteX23" fmla="*/ 1299977 w 6884912"/>
              <a:gd name="connsiteY23" fmla="*/ 639196 h 1161397"/>
              <a:gd name="connsiteX24" fmla="*/ 1326190 w 6884912"/>
              <a:gd name="connsiteY24" fmla="*/ 625955 h 1161397"/>
              <a:gd name="connsiteX25" fmla="*/ 1339600 w 6884912"/>
              <a:gd name="connsiteY25" fmla="*/ 616295 h 1161397"/>
              <a:gd name="connsiteX26" fmla="*/ 1340054 w 6884912"/>
              <a:gd name="connsiteY26" fmla="*/ 614022 h 1161397"/>
              <a:gd name="connsiteX27" fmla="*/ 1391606 w 6884912"/>
              <a:gd name="connsiteY27" fmla="*/ 615229 h 1161397"/>
              <a:gd name="connsiteX28" fmla="*/ 1397565 w 6884912"/>
              <a:gd name="connsiteY28" fmla="*/ 611490 h 1161397"/>
              <a:gd name="connsiteX29" fmla="*/ 1432302 w 6884912"/>
              <a:gd name="connsiteY29" fmla="*/ 617267 h 1161397"/>
              <a:gd name="connsiteX30" fmla="*/ 1449644 w 6884912"/>
              <a:gd name="connsiteY30" fmla="*/ 617591 h 1161397"/>
              <a:gd name="connsiteX31" fmla="*/ 1455793 w 6884912"/>
              <a:gd name="connsiteY31" fmla="*/ 623174 h 1161397"/>
              <a:gd name="connsiteX32" fmla="*/ 1480758 w 6884912"/>
              <a:gd name="connsiteY32" fmla="*/ 620863 h 1161397"/>
              <a:gd name="connsiteX33" fmla="*/ 1483154 w 6884912"/>
              <a:gd name="connsiteY33" fmla="*/ 618527 h 1161397"/>
              <a:gd name="connsiteX34" fmla="*/ 1505495 w 6884912"/>
              <a:gd name="connsiteY34" fmla="*/ 624325 h 1161397"/>
              <a:gd name="connsiteX35" fmla="*/ 1526340 w 6884912"/>
              <a:gd name="connsiteY35" fmla="*/ 638496 h 1161397"/>
              <a:gd name="connsiteX36" fmla="*/ 1731986 w 6884912"/>
              <a:gd name="connsiteY36" fmla="*/ 589682 h 1161397"/>
              <a:gd name="connsiteX37" fmla="*/ 1927935 w 6884912"/>
              <a:gd name="connsiteY37" fmla="*/ 628540 h 1161397"/>
              <a:gd name="connsiteX38" fmla="*/ 2039075 w 6884912"/>
              <a:gd name="connsiteY38" fmla="*/ 599964 h 1161397"/>
              <a:gd name="connsiteX39" fmla="*/ 2066980 w 6884912"/>
              <a:gd name="connsiteY39" fmla="*/ 550413 h 1161397"/>
              <a:gd name="connsiteX40" fmla="*/ 2352236 w 6884912"/>
              <a:gd name="connsiteY40" fmla="*/ 519602 h 1161397"/>
              <a:gd name="connsiteX41" fmla="*/ 2420791 w 6884912"/>
              <a:gd name="connsiteY41" fmla="*/ 492826 h 1161397"/>
              <a:gd name="connsiteX42" fmla="*/ 2489932 w 6884912"/>
              <a:gd name="connsiteY42" fmla="*/ 507864 h 1161397"/>
              <a:gd name="connsiteX43" fmla="*/ 2512917 w 6884912"/>
              <a:gd name="connsiteY43" fmla="*/ 489127 h 1161397"/>
              <a:gd name="connsiteX44" fmla="*/ 2516783 w 6884912"/>
              <a:gd name="connsiteY44" fmla="*/ 485473 h 1161397"/>
              <a:gd name="connsiteX45" fmla="*/ 2534360 w 6884912"/>
              <a:gd name="connsiteY45" fmla="*/ 480064 h 1161397"/>
              <a:gd name="connsiteX46" fmla="*/ 2536691 w 6884912"/>
              <a:gd name="connsiteY46" fmla="*/ 467018 h 1161397"/>
              <a:gd name="connsiteX47" fmla="*/ 2561265 w 6884912"/>
              <a:gd name="connsiteY47" fmla="*/ 450623 h 1161397"/>
              <a:gd name="connsiteX48" fmla="*/ 2594349 w 6884912"/>
              <a:gd name="connsiteY48" fmla="*/ 443884 h 1161397"/>
              <a:gd name="connsiteX49" fmla="*/ 2754324 w 6884912"/>
              <a:gd name="connsiteY49" fmla="*/ 424766 h 1161397"/>
              <a:gd name="connsiteX50" fmla="*/ 2848470 w 6884912"/>
              <a:gd name="connsiteY50" fmla="*/ 405966 h 1161397"/>
              <a:gd name="connsiteX51" fmla="*/ 2881772 w 6884912"/>
              <a:gd name="connsiteY51" fmla="*/ 387260 h 1161397"/>
              <a:gd name="connsiteX52" fmla="*/ 2929932 w 6884912"/>
              <a:gd name="connsiteY52" fmla="*/ 368912 h 1161397"/>
              <a:gd name="connsiteX53" fmla="*/ 3013020 w 6884912"/>
              <a:gd name="connsiteY53" fmla="*/ 327578 h 1161397"/>
              <a:gd name="connsiteX54" fmla="*/ 3222191 w 6884912"/>
              <a:gd name="connsiteY54" fmla="*/ 307887 h 1161397"/>
              <a:gd name="connsiteX55" fmla="*/ 3227953 w 6884912"/>
              <a:gd name="connsiteY55" fmla="*/ 297650 h 1161397"/>
              <a:gd name="connsiteX56" fmla="*/ 3510042 w 6884912"/>
              <a:gd name="connsiteY56" fmla="*/ 311820 h 1161397"/>
              <a:gd name="connsiteX57" fmla="*/ 3626773 w 6884912"/>
              <a:gd name="connsiteY57" fmla="*/ 290452 h 1161397"/>
              <a:gd name="connsiteX58" fmla="*/ 3666217 w 6884912"/>
              <a:gd name="connsiteY58" fmla="*/ 273255 h 1161397"/>
              <a:gd name="connsiteX59" fmla="*/ 3732427 w 6884912"/>
              <a:gd name="connsiteY59" fmla="*/ 245039 h 1161397"/>
              <a:gd name="connsiteX60" fmla="*/ 3777022 w 6884912"/>
              <a:gd name="connsiteY60" fmla="*/ 200276 h 1161397"/>
              <a:gd name="connsiteX61" fmla="*/ 3791246 w 6884912"/>
              <a:gd name="connsiteY61" fmla="*/ 189996 h 1161397"/>
              <a:gd name="connsiteX62" fmla="*/ 3819864 w 6884912"/>
              <a:gd name="connsiteY62" fmla="*/ 194605 h 1161397"/>
              <a:gd name="connsiteX63" fmla="*/ 3830398 w 6884912"/>
              <a:gd name="connsiteY63" fmla="*/ 188383 h 1161397"/>
              <a:gd name="connsiteX64" fmla="*/ 3834360 w 6884912"/>
              <a:gd name="connsiteY64" fmla="*/ 188992 h 1161397"/>
              <a:gd name="connsiteX65" fmla="*/ 3843715 w 6884912"/>
              <a:gd name="connsiteY65" fmla="*/ 188752 h 1161397"/>
              <a:gd name="connsiteX66" fmla="*/ 3842609 w 6884912"/>
              <a:gd name="connsiteY66" fmla="*/ 197386 h 1161397"/>
              <a:gd name="connsiteX67" fmla="*/ 3853961 w 6884912"/>
              <a:gd name="connsiteY67" fmla="*/ 213380 h 1161397"/>
              <a:gd name="connsiteX68" fmla="*/ 3907640 w 6884912"/>
              <a:gd name="connsiteY68" fmla="*/ 207568 h 1161397"/>
              <a:gd name="connsiteX69" fmla="*/ 3910449 w 6884912"/>
              <a:gd name="connsiteY69" fmla="*/ 197808 h 1161397"/>
              <a:gd name="connsiteX70" fmla="*/ 3917197 w 6884912"/>
              <a:gd name="connsiteY70" fmla="*/ 196121 h 1161397"/>
              <a:gd name="connsiteX71" fmla="*/ 3922400 w 6884912"/>
              <a:gd name="connsiteY71" fmla="*/ 205056 h 1161397"/>
              <a:gd name="connsiteX72" fmla="*/ 4013061 w 6884912"/>
              <a:gd name="connsiteY72" fmla="*/ 224874 h 1161397"/>
              <a:gd name="connsiteX73" fmla="*/ 4220717 w 6884912"/>
              <a:gd name="connsiteY73" fmla="*/ 192946 h 1161397"/>
              <a:gd name="connsiteX74" fmla="*/ 4228802 w 6884912"/>
              <a:gd name="connsiteY74" fmla="*/ 201468 h 1161397"/>
              <a:gd name="connsiteX75" fmla="*/ 4289361 w 6884912"/>
              <a:gd name="connsiteY75" fmla="*/ 196642 h 1161397"/>
              <a:gd name="connsiteX76" fmla="*/ 4498913 w 6884912"/>
              <a:gd name="connsiteY76" fmla="*/ 118915 h 1161397"/>
              <a:gd name="connsiteX77" fmla="*/ 4617330 w 6884912"/>
              <a:gd name="connsiteY77" fmla="*/ 111163 h 1161397"/>
              <a:gd name="connsiteX78" fmla="*/ 4659778 w 6884912"/>
              <a:gd name="connsiteY78" fmla="*/ 118219 h 1161397"/>
              <a:gd name="connsiteX79" fmla="*/ 4730870 w 6884912"/>
              <a:gd name="connsiteY79" fmla="*/ 129432 h 1161397"/>
              <a:gd name="connsiteX80" fmla="*/ 4844073 w 6884912"/>
              <a:gd name="connsiteY80" fmla="*/ 161768 h 1161397"/>
              <a:gd name="connsiteX81" fmla="*/ 4856454 w 6884912"/>
              <a:gd name="connsiteY81" fmla="*/ 130488 h 1161397"/>
              <a:gd name="connsiteX82" fmla="*/ 4920038 w 6884912"/>
              <a:gd name="connsiteY82" fmla="*/ 140418 h 1161397"/>
              <a:gd name="connsiteX83" fmla="*/ 5016639 w 6884912"/>
              <a:gd name="connsiteY83" fmla="*/ 158905 h 1161397"/>
              <a:gd name="connsiteX84" fmla="*/ 5072009 w 6884912"/>
              <a:gd name="connsiteY84" fmla="*/ 161502 h 1161397"/>
              <a:gd name="connsiteX85" fmla="*/ 5223626 w 6884912"/>
              <a:gd name="connsiteY85" fmla="*/ 177356 h 1161397"/>
              <a:gd name="connsiteX86" fmla="*/ 5375773 w 6884912"/>
              <a:gd name="connsiteY86" fmla="*/ 199913 h 1161397"/>
              <a:gd name="connsiteX87" fmla="*/ 5467502 w 6884912"/>
              <a:gd name="connsiteY87" fmla="*/ 250963 h 1161397"/>
              <a:gd name="connsiteX88" fmla="*/ 5592395 w 6884912"/>
              <a:gd name="connsiteY88" fmla="*/ 265434 h 1161397"/>
              <a:gd name="connsiteX89" fmla="*/ 5613532 w 6884912"/>
              <a:gd name="connsiteY89" fmla="*/ 273379 h 1161397"/>
              <a:gd name="connsiteX90" fmla="*/ 5642173 w 6884912"/>
              <a:gd name="connsiteY90" fmla="*/ 266904 h 1161397"/>
              <a:gd name="connsiteX91" fmla="*/ 5756910 w 6884912"/>
              <a:gd name="connsiteY91" fmla="*/ 239211 h 1161397"/>
              <a:gd name="connsiteX92" fmla="*/ 5846667 w 6884912"/>
              <a:gd name="connsiteY92" fmla="*/ 201786 h 1161397"/>
              <a:gd name="connsiteX93" fmla="*/ 5960732 w 6884912"/>
              <a:gd name="connsiteY93" fmla="*/ 220708 h 1161397"/>
              <a:gd name="connsiteX94" fmla="*/ 6029542 w 6884912"/>
              <a:gd name="connsiteY94" fmla="*/ 210339 h 1161397"/>
              <a:gd name="connsiteX95" fmla="*/ 6141123 w 6884912"/>
              <a:gd name="connsiteY95" fmla="*/ 159923 h 1161397"/>
              <a:gd name="connsiteX96" fmla="*/ 6290640 w 6884912"/>
              <a:gd name="connsiteY96" fmla="*/ 167441 h 1161397"/>
              <a:gd name="connsiteX97" fmla="*/ 6322806 w 6884912"/>
              <a:gd name="connsiteY97" fmla="*/ 213293 h 1161397"/>
              <a:gd name="connsiteX98" fmla="*/ 6380420 w 6884912"/>
              <a:gd name="connsiteY98" fmla="*/ 173195 h 1161397"/>
              <a:gd name="connsiteX99" fmla="*/ 6507891 w 6884912"/>
              <a:gd name="connsiteY99" fmla="*/ 118474 h 1161397"/>
              <a:gd name="connsiteX100" fmla="*/ 6571807 w 6884912"/>
              <a:gd name="connsiteY100" fmla="*/ 98636 h 1161397"/>
              <a:gd name="connsiteX101" fmla="*/ 6671880 w 6884912"/>
              <a:gd name="connsiteY101" fmla="*/ 82931 h 1161397"/>
              <a:gd name="connsiteX102" fmla="*/ 6702266 w 6884912"/>
              <a:gd name="connsiteY102" fmla="*/ 75470 h 1161397"/>
              <a:gd name="connsiteX103" fmla="*/ 6845802 w 6884912"/>
              <a:gd name="connsiteY103" fmla="*/ 24496 h 1161397"/>
              <a:gd name="connsiteX104" fmla="*/ 6884912 w 6884912"/>
              <a:gd name="connsiteY104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601644 w 6884912"/>
              <a:gd name="connsiteY7" fmla="*/ 1003997 h 1161397"/>
              <a:gd name="connsiteX8" fmla="*/ 651408 w 6884912"/>
              <a:gd name="connsiteY8" fmla="*/ 984938 h 1161397"/>
              <a:gd name="connsiteX9" fmla="*/ 723108 w 6884912"/>
              <a:gd name="connsiteY9" fmla="*/ 980081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178301 w 6884912"/>
              <a:gd name="connsiteY19" fmla="*/ 698094 h 1161397"/>
              <a:gd name="connsiteX20" fmla="*/ 1188995 w 6884912"/>
              <a:gd name="connsiteY20" fmla="*/ 697048 h 1161397"/>
              <a:gd name="connsiteX21" fmla="*/ 1242716 w 6884912"/>
              <a:gd name="connsiteY21" fmla="*/ 698052 h 1161397"/>
              <a:gd name="connsiteX22" fmla="*/ 1299977 w 6884912"/>
              <a:gd name="connsiteY22" fmla="*/ 639196 h 1161397"/>
              <a:gd name="connsiteX23" fmla="*/ 1326190 w 6884912"/>
              <a:gd name="connsiteY23" fmla="*/ 625955 h 1161397"/>
              <a:gd name="connsiteX24" fmla="*/ 1339600 w 6884912"/>
              <a:gd name="connsiteY24" fmla="*/ 616295 h 1161397"/>
              <a:gd name="connsiteX25" fmla="*/ 1340054 w 6884912"/>
              <a:gd name="connsiteY25" fmla="*/ 614022 h 1161397"/>
              <a:gd name="connsiteX26" fmla="*/ 1391606 w 6884912"/>
              <a:gd name="connsiteY26" fmla="*/ 615229 h 1161397"/>
              <a:gd name="connsiteX27" fmla="*/ 1397565 w 6884912"/>
              <a:gd name="connsiteY27" fmla="*/ 611490 h 1161397"/>
              <a:gd name="connsiteX28" fmla="*/ 1432302 w 6884912"/>
              <a:gd name="connsiteY28" fmla="*/ 617267 h 1161397"/>
              <a:gd name="connsiteX29" fmla="*/ 1449644 w 6884912"/>
              <a:gd name="connsiteY29" fmla="*/ 617591 h 1161397"/>
              <a:gd name="connsiteX30" fmla="*/ 1455793 w 6884912"/>
              <a:gd name="connsiteY30" fmla="*/ 623174 h 1161397"/>
              <a:gd name="connsiteX31" fmla="*/ 1480758 w 6884912"/>
              <a:gd name="connsiteY31" fmla="*/ 620863 h 1161397"/>
              <a:gd name="connsiteX32" fmla="*/ 1483154 w 6884912"/>
              <a:gd name="connsiteY32" fmla="*/ 618527 h 1161397"/>
              <a:gd name="connsiteX33" fmla="*/ 1505495 w 6884912"/>
              <a:gd name="connsiteY33" fmla="*/ 624325 h 1161397"/>
              <a:gd name="connsiteX34" fmla="*/ 1526340 w 6884912"/>
              <a:gd name="connsiteY34" fmla="*/ 638496 h 1161397"/>
              <a:gd name="connsiteX35" fmla="*/ 1731986 w 6884912"/>
              <a:gd name="connsiteY35" fmla="*/ 589682 h 1161397"/>
              <a:gd name="connsiteX36" fmla="*/ 1927935 w 6884912"/>
              <a:gd name="connsiteY36" fmla="*/ 628540 h 1161397"/>
              <a:gd name="connsiteX37" fmla="*/ 2039075 w 6884912"/>
              <a:gd name="connsiteY37" fmla="*/ 599964 h 1161397"/>
              <a:gd name="connsiteX38" fmla="*/ 2066980 w 6884912"/>
              <a:gd name="connsiteY38" fmla="*/ 550413 h 1161397"/>
              <a:gd name="connsiteX39" fmla="*/ 2352236 w 6884912"/>
              <a:gd name="connsiteY39" fmla="*/ 519602 h 1161397"/>
              <a:gd name="connsiteX40" fmla="*/ 2420791 w 6884912"/>
              <a:gd name="connsiteY40" fmla="*/ 492826 h 1161397"/>
              <a:gd name="connsiteX41" fmla="*/ 2489932 w 6884912"/>
              <a:gd name="connsiteY41" fmla="*/ 507864 h 1161397"/>
              <a:gd name="connsiteX42" fmla="*/ 2512917 w 6884912"/>
              <a:gd name="connsiteY42" fmla="*/ 489127 h 1161397"/>
              <a:gd name="connsiteX43" fmla="*/ 2516783 w 6884912"/>
              <a:gd name="connsiteY43" fmla="*/ 485473 h 1161397"/>
              <a:gd name="connsiteX44" fmla="*/ 2534360 w 6884912"/>
              <a:gd name="connsiteY44" fmla="*/ 480064 h 1161397"/>
              <a:gd name="connsiteX45" fmla="*/ 2536691 w 6884912"/>
              <a:gd name="connsiteY45" fmla="*/ 467018 h 1161397"/>
              <a:gd name="connsiteX46" fmla="*/ 2561265 w 6884912"/>
              <a:gd name="connsiteY46" fmla="*/ 450623 h 1161397"/>
              <a:gd name="connsiteX47" fmla="*/ 2594349 w 6884912"/>
              <a:gd name="connsiteY47" fmla="*/ 443884 h 1161397"/>
              <a:gd name="connsiteX48" fmla="*/ 2754324 w 6884912"/>
              <a:gd name="connsiteY48" fmla="*/ 424766 h 1161397"/>
              <a:gd name="connsiteX49" fmla="*/ 2848470 w 6884912"/>
              <a:gd name="connsiteY49" fmla="*/ 405966 h 1161397"/>
              <a:gd name="connsiteX50" fmla="*/ 2881772 w 6884912"/>
              <a:gd name="connsiteY50" fmla="*/ 387260 h 1161397"/>
              <a:gd name="connsiteX51" fmla="*/ 2929932 w 6884912"/>
              <a:gd name="connsiteY51" fmla="*/ 368912 h 1161397"/>
              <a:gd name="connsiteX52" fmla="*/ 3013020 w 6884912"/>
              <a:gd name="connsiteY52" fmla="*/ 327578 h 1161397"/>
              <a:gd name="connsiteX53" fmla="*/ 3222191 w 6884912"/>
              <a:gd name="connsiteY53" fmla="*/ 307887 h 1161397"/>
              <a:gd name="connsiteX54" fmla="*/ 3227953 w 6884912"/>
              <a:gd name="connsiteY54" fmla="*/ 297650 h 1161397"/>
              <a:gd name="connsiteX55" fmla="*/ 3510042 w 6884912"/>
              <a:gd name="connsiteY55" fmla="*/ 311820 h 1161397"/>
              <a:gd name="connsiteX56" fmla="*/ 3626773 w 6884912"/>
              <a:gd name="connsiteY56" fmla="*/ 290452 h 1161397"/>
              <a:gd name="connsiteX57" fmla="*/ 3666217 w 6884912"/>
              <a:gd name="connsiteY57" fmla="*/ 273255 h 1161397"/>
              <a:gd name="connsiteX58" fmla="*/ 3732427 w 6884912"/>
              <a:gd name="connsiteY58" fmla="*/ 245039 h 1161397"/>
              <a:gd name="connsiteX59" fmla="*/ 3777022 w 6884912"/>
              <a:gd name="connsiteY59" fmla="*/ 200276 h 1161397"/>
              <a:gd name="connsiteX60" fmla="*/ 3791246 w 6884912"/>
              <a:gd name="connsiteY60" fmla="*/ 189996 h 1161397"/>
              <a:gd name="connsiteX61" fmla="*/ 3819864 w 6884912"/>
              <a:gd name="connsiteY61" fmla="*/ 194605 h 1161397"/>
              <a:gd name="connsiteX62" fmla="*/ 3830398 w 6884912"/>
              <a:gd name="connsiteY62" fmla="*/ 188383 h 1161397"/>
              <a:gd name="connsiteX63" fmla="*/ 3834360 w 6884912"/>
              <a:gd name="connsiteY63" fmla="*/ 188992 h 1161397"/>
              <a:gd name="connsiteX64" fmla="*/ 3843715 w 6884912"/>
              <a:gd name="connsiteY64" fmla="*/ 188752 h 1161397"/>
              <a:gd name="connsiteX65" fmla="*/ 3842609 w 6884912"/>
              <a:gd name="connsiteY65" fmla="*/ 197386 h 1161397"/>
              <a:gd name="connsiteX66" fmla="*/ 3853961 w 6884912"/>
              <a:gd name="connsiteY66" fmla="*/ 213380 h 1161397"/>
              <a:gd name="connsiteX67" fmla="*/ 3907640 w 6884912"/>
              <a:gd name="connsiteY67" fmla="*/ 207568 h 1161397"/>
              <a:gd name="connsiteX68" fmla="*/ 3910449 w 6884912"/>
              <a:gd name="connsiteY68" fmla="*/ 197808 h 1161397"/>
              <a:gd name="connsiteX69" fmla="*/ 3917197 w 6884912"/>
              <a:gd name="connsiteY69" fmla="*/ 196121 h 1161397"/>
              <a:gd name="connsiteX70" fmla="*/ 3922400 w 6884912"/>
              <a:gd name="connsiteY70" fmla="*/ 205056 h 1161397"/>
              <a:gd name="connsiteX71" fmla="*/ 4013061 w 6884912"/>
              <a:gd name="connsiteY71" fmla="*/ 224874 h 1161397"/>
              <a:gd name="connsiteX72" fmla="*/ 4220717 w 6884912"/>
              <a:gd name="connsiteY72" fmla="*/ 192946 h 1161397"/>
              <a:gd name="connsiteX73" fmla="*/ 4228802 w 6884912"/>
              <a:gd name="connsiteY73" fmla="*/ 201468 h 1161397"/>
              <a:gd name="connsiteX74" fmla="*/ 4289361 w 6884912"/>
              <a:gd name="connsiteY74" fmla="*/ 196642 h 1161397"/>
              <a:gd name="connsiteX75" fmla="*/ 4498913 w 6884912"/>
              <a:gd name="connsiteY75" fmla="*/ 118915 h 1161397"/>
              <a:gd name="connsiteX76" fmla="*/ 4617330 w 6884912"/>
              <a:gd name="connsiteY76" fmla="*/ 111163 h 1161397"/>
              <a:gd name="connsiteX77" fmla="*/ 4659778 w 6884912"/>
              <a:gd name="connsiteY77" fmla="*/ 118219 h 1161397"/>
              <a:gd name="connsiteX78" fmla="*/ 4730870 w 6884912"/>
              <a:gd name="connsiteY78" fmla="*/ 129432 h 1161397"/>
              <a:gd name="connsiteX79" fmla="*/ 4844073 w 6884912"/>
              <a:gd name="connsiteY79" fmla="*/ 161768 h 1161397"/>
              <a:gd name="connsiteX80" fmla="*/ 4856454 w 6884912"/>
              <a:gd name="connsiteY80" fmla="*/ 130488 h 1161397"/>
              <a:gd name="connsiteX81" fmla="*/ 4920038 w 6884912"/>
              <a:gd name="connsiteY81" fmla="*/ 140418 h 1161397"/>
              <a:gd name="connsiteX82" fmla="*/ 5016639 w 6884912"/>
              <a:gd name="connsiteY82" fmla="*/ 158905 h 1161397"/>
              <a:gd name="connsiteX83" fmla="*/ 5072009 w 6884912"/>
              <a:gd name="connsiteY83" fmla="*/ 161502 h 1161397"/>
              <a:gd name="connsiteX84" fmla="*/ 5223626 w 6884912"/>
              <a:gd name="connsiteY84" fmla="*/ 177356 h 1161397"/>
              <a:gd name="connsiteX85" fmla="*/ 5375773 w 6884912"/>
              <a:gd name="connsiteY85" fmla="*/ 199913 h 1161397"/>
              <a:gd name="connsiteX86" fmla="*/ 5467502 w 6884912"/>
              <a:gd name="connsiteY86" fmla="*/ 250963 h 1161397"/>
              <a:gd name="connsiteX87" fmla="*/ 5592395 w 6884912"/>
              <a:gd name="connsiteY87" fmla="*/ 265434 h 1161397"/>
              <a:gd name="connsiteX88" fmla="*/ 5613532 w 6884912"/>
              <a:gd name="connsiteY88" fmla="*/ 273379 h 1161397"/>
              <a:gd name="connsiteX89" fmla="*/ 5642173 w 6884912"/>
              <a:gd name="connsiteY89" fmla="*/ 266904 h 1161397"/>
              <a:gd name="connsiteX90" fmla="*/ 5756910 w 6884912"/>
              <a:gd name="connsiteY90" fmla="*/ 239211 h 1161397"/>
              <a:gd name="connsiteX91" fmla="*/ 5846667 w 6884912"/>
              <a:gd name="connsiteY91" fmla="*/ 201786 h 1161397"/>
              <a:gd name="connsiteX92" fmla="*/ 5960732 w 6884912"/>
              <a:gd name="connsiteY92" fmla="*/ 220708 h 1161397"/>
              <a:gd name="connsiteX93" fmla="*/ 6029542 w 6884912"/>
              <a:gd name="connsiteY93" fmla="*/ 210339 h 1161397"/>
              <a:gd name="connsiteX94" fmla="*/ 6141123 w 6884912"/>
              <a:gd name="connsiteY94" fmla="*/ 159923 h 1161397"/>
              <a:gd name="connsiteX95" fmla="*/ 6290640 w 6884912"/>
              <a:gd name="connsiteY95" fmla="*/ 167441 h 1161397"/>
              <a:gd name="connsiteX96" fmla="*/ 6322806 w 6884912"/>
              <a:gd name="connsiteY96" fmla="*/ 213293 h 1161397"/>
              <a:gd name="connsiteX97" fmla="*/ 6380420 w 6884912"/>
              <a:gd name="connsiteY97" fmla="*/ 173195 h 1161397"/>
              <a:gd name="connsiteX98" fmla="*/ 6507891 w 6884912"/>
              <a:gd name="connsiteY98" fmla="*/ 118474 h 1161397"/>
              <a:gd name="connsiteX99" fmla="*/ 6571807 w 6884912"/>
              <a:gd name="connsiteY99" fmla="*/ 98636 h 1161397"/>
              <a:gd name="connsiteX100" fmla="*/ 6671880 w 6884912"/>
              <a:gd name="connsiteY100" fmla="*/ 82931 h 1161397"/>
              <a:gd name="connsiteX101" fmla="*/ 6702266 w 6884912"/>
              <a:gd name="connsiteY101" fmla="*/ 75470 h 1161397"/>
              <a:gd name="connsiteX102" fmla="*/ 6845802 w 6884912"/>
              <a:gd name="connsiteY102" fmla="*/ 24496 h 1161397"/>
              <a:gd name="connsiteX103" fmla="*/ 6884912 w 6884912"/>
              <a:gd name="connsiteY103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80081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178301 w 6884912"/>
              <a:gd name="connsiteY19" fmla="*/ 698094 h 1161397"/>
              <a:gd name="connsiteX20" fmla="*/ 1188995 w 6884912"/>
              <a:gd name="connsiteY20" fmla="*/ 697048 h 1161397"/>
              <a:gd name="connsiteX21" fmla="*/ 1242716 w 6884912"/>
              <a:gd name="connsiteY21" fmla="*/ 698052 h 1161397"/>
              <a:gd name="connsiteX22" fmla="*/ 1299977 w 6884912"/>
              <a:gd name="connsiteY22" fmla="*/ 639196 h 1161397"/>
              <a:gd name="connsiteX23" fmla="*/ 1326190 w 6884912"/>
              <a:gd name="connsiteY23" fmla="*/ 625955 h 1161397"/>
              <a:gd name="connsiteX24" fmla="*/ 1339600 w 6884912"/>
              <a:gd name="connsiteY24" fmla="*/ 616295 h 1161397"/>
              <a:gd name="connsiteX25" fmla="*/ 1340054 w 6884912"/>
              <a:gd name="connsiteY25" fmla="*/ 614022 h 1161397"/>
              <a:gd name="connsiteX26" fmla="*/ 1391606 w 6884912"/>
              <a:gd name="connsiteY26" fmla="*/ 615229 h 1161397"/>
              <a:gd name="connsiteX27" fmla="*/ 1397565 w 6884912"/>
              <a:gd name="connsiteY27" fmla="*/ 611490 h 1161397"/>
              <a:gd name="connsiteX28" fmla="*/ 1432302 w 6884912"/>
              <a:gd name="connsiteY28" fmla="*/ 617267 h 1161397"/>
              <a:gd name="connsiteX29" fmla="*/ 1449644 w 6884912"/>
              <a:gd name="connsiteY29" fmla="*/ 617591 h 1161397"/>
              <a:gd name="connsiteX30" fmla="*/ 1455793 w 6884912"/>
              <a:gd name="connsiteY30" fmla="*/ 623174 h 1161397"/>
              <a:gd name="connsiteX31" fmla="*/ 1480758 w 6884912"/>
              <a:gd name="connsiteY31" fmla="*/ 620863 h 1161397"/>
              <a:gd name="connsiteX32" fmla="*/ 1483154 w 6884912"/>
              <a:gd name="connsiteY32" fmla="*/ 618527 h 1161397"/>
              <a:gd name="connsiteX33" fmla="*/ 1505495 w 6884912"/>
              <a:gd name="connsiteY33" fmla="*/ 624325 h 1161397"/>
              <a:gd name="connsiteX34" fmla="*/ 1526340 w 6884912"/>
              <a:gd name="connsiteY34" fmla="*/ 638496 h 1161397"/>
              <a:gd name="connsiteX35" fmla="*/ 1731986 w 6884912"/>
              <a:gd name="connsiteY35" fmla="*/ 589682 h 1161397"/>
              <a:gd name="connsiteX36" fmla="*/ 1927935 w 6884912"/>
              <a:gd name="connsiteY36" fmla="*/ 628540 h 1161397"/>
              <a:gd name="connsiteX37" fmla="*/ 2039075 w 6884912"/>
              <a:gd name="connsiteY37" fmla="*/ 599964 h 1161397"/>
              <a:gd name="connsiteX38" fmla="*/ 2066980 w 6884912"/>
              <a:gd name="connsiteY38" fmla="*/ 550413 h 1161397"/>
              <a:gd name="connsiteX39" fmla="*/ 2352236 w 6884912"/>
              <a:gd name="connsiteY39" fmla="*/ 519602 h 1161397"/>
              <a:gd name="connsiteX40" fmla="*/ 2420791 w 6884912"/>
              <a:gd name="connsiteY40" fmla="*/ 492826 h 1161397"/>
              <a:gd name="connsiteX41" fmla="*/ 2489932 w 6884912"/>
              <a:gd name="connsiteY41" fmla="*/ 507864 h 1161397"/>
              <a:gd name="connsiteX42" fmla="*/ 2512917 w 6884912"/>
              <a:gd name="connsiteY42" fmla="*/ 489127 h 1161397"/>
              <a:gd name="connsiteX43" fmla="*/ 2516783 w 6884912"/>
              <a:gd name="connsiteY43" fmla="*/ 485473 h 1161397"/>
              <a:gd name="connsiteX44" fmla="*/ 2534360 w 6884912"/>
              <a:gd name="connsiteY44" fmla="*/ 480064 h 1161397"/>
              <a:gd name="connsiteX45" fmla="*/ 2536691 w 6884912"/>
              <a:gd name="connsiteY45" fmla="*/ 467018 h 1161397"/>
              <a:gd name="connsiteX46" fmla="*/ 2561265 w 6884912"/>
              <a:gd name="connsiteY46" fmla="*/ 450623 h 1161397"/>
              <a:gd name="connsiteX47" fmla="*/ 2594349 w 6884912"/>
              <a:gd name="connsiteY47" fmla="*/ 443884 h 1161397"/>
              <a:gd name="connsiteX48" fmla="*/ 2754324 w 6884912"/>
              <a:gd name="connsiteY48" fmla="*/ 424766 h 1161397"/>
              <a:gd name="connsiteX49" fmla="*/ 2848470 w 6884912"/>
              <a:gd name="connsiteY49" fmla="*/ 405966 h 1161397"/>
              <a:gd name="connsiteX50" fmla="*/ 2881772 w 6884912"/>
              <a:gd name="connsiteY50" fmla="*/ 387260 h 1161397"/>
              <a:gd name="connsiteX51" fmla="*/ 2929932 w 6884912"/>
              <a:gd name="connsiteY51" fmla="*/ 368912 h 1161397"/>
              <a:gd name="connsiteX52" fmla="*/ 3013020 w 6884912"/>
              <a:gd name="connsiteY52" fmla="*/ 327578 h 1161397"/>
              <a:gd name="connsiteX53" fmla="*/ 3222191 w 6884912"/>
              <a:gd name="connsiteY53" fmla="*/ 307887 h 1161397"/>
              <a:gd name="connsiteX54" fmla="*/ 3227953 w 6884912"/>
              <a:gd name="connsiteY54" fmla="*/ 297650 h 1161397"/>
              <a:gd name="connsiteX55" fmla="*/ 3510042 w 6884912"/>
              <a:gd name="connsiteY55" fmla="*/ 311820 h 1161397"/>
              <a:gd name="connsiteX56" fmla="*/ 3626773 w 6884912"/>
              <a:gd name="connsiteY56" fmla="*/ 290452 h 1161397"/>
              <a:gd name="connsiteX57" fmla="*/ 3666217 w 6884912"/>
              <a:gd name="connsiteY57" fmla="*/ 273255 h 1161397"/>
              <a:gd name="connsiteX58" fmla="*/ 3732427 w 6884912"/>
              <a:gd name="connsiteY58" fmla="*/ 245039 h 1161397"/>
              <a:gd name="connsiteX59" fmla="*/ 3777022 w 6884912"/>
              <a:gd name="connsiteY59" fmla="*/ 200276 h 1161397"/>
              <a:gd name="connsiteX60" fmla="*/ 3791246 w 6884912"/>
              <a:gd name="connsiteY60" fmla="*/ 189996 h 1161397"/>
              <a:gd name="connsiteX61" fmla="*/ 3819864 w 6884912"/>
              <a:gd name="connsiteY61" fmla="*/ 194605 h 1161397"/>
              <a:gd name="connsiteX62" fmla="*/ 3830398 w 6884912"/>
              <a:gd name="connsiteY62" fmla="*/ 188383 h 1161397"/>
              <a:gd name="connsiteX63" fmla="*/ 3834360 w 6884912"/>
              <a:gd name="connsiteY63" fmla="*/ 188992 h 1161397"/>
              <a:gd name="connsiteX64" fmla="*/ 3843715 w 6884912"/>
              <a:gd name="connsiteY64" fmla="*/ 188752 h 1161397"/>
              <a:gd name="connsiteX65" fmla="*/ 3842609 w 6884912"/>
              <a:gd name="connsiteY65" fmla="*/ 197386 h 1161397"/>
              <a:gd name="connsiteX66" fmla="*/ 3853961 w 6884912"/>
              <a:gd name="connsiteY66" fmla="*/ 213380 h 1161397"/>
              <a:gd name="connsiteX67" fmla="*/ 3907640 w 6884912"/>
              <a:gd name="connsiteY67" fmla="*/ 207568 h 1161397"/>
              <a:gd name="connsiteX68" fmla="*/ 3910449 w 6884912"/>
              <a:gd name="connsiteY68" fmla="*/ 197808 h 1161397"/>
              <a:gd name="connsiteX69" fmla="*/ 3917197 w 6884912"/>
              <a:gd name="connsiteY69" fmla="*/ 196121 h 1161397"/>
              <a:gd name="connsiteX70" fmla="*/ 3922400 w 6884912"/>
              <a:gd name="connsiteY70" fmla="*/ 205056 h 1161397"/>
              <a:gd name="connsiteX71" fmla="*/ 4013061 w 6884912"/>
              <a:gd name="connsiteY71" fmla="*/ 224874 h 1161397"/>
              <a:gd name="connsiteX72" fmla="*/ 4220717 w 6884912"/>
              <a:gd name="connsiteY72" fmla="*/ 192946 h 1161397"/>
              <a:gd name="connsiteX73" fmla="*/ 4228802 w 6884912"/>
              <a:gd name="connsiteY73" fmla="*/ 201468 h 1161397"/>
              <a:gd name="connsiteX74" fmla="*/ 4289361 w 6884912"/>
              <a:gd name="connsiteY74" fmla="*/ 196642 h 1161397"/>
              <a:gd name="connsiteX75" fmla="*/ 4498913 w 6884912"/>
              <a:gd name="connsiteY75" fmla="*/ 118915 h 1161397"/>
              <a:gd name="connsiteX76" fmla="*/ 4617330 w 6884912"/>
              <a:gd name="connsiteY76" fmla="*/ 111163 h 1161397"/>
              <a:gd name="connsiteX77" fmla="*/ 4659778 w 6884912"/>
              <a:gd name="connsiteY77" fmla="*/ 118219 h 1161397"/>
              <a:gd name="connsiteX78" fmla="*/ 4730870 w 6884912"/>
              <a:gd name="connsiteY78" fmla="*/ 129432 h 1161397"/>
              <a:gd name="connsiteX79" fmla="*/ 4844073 w 6884912"/>
              <a:gd name="connsiteY79" fmla="*/ 161768 h 1161397"/>
              <a:gd name="connsiteX80" fmla="*/ 4856454 w 6884912"/>
              <a:gd name="connsiteY80" fmla="*/ 130488 h 1161397"/>
              <a:gd name="connsiteX81" fmla="*/ 4920038 w 6884912"/>
              <a:gd name="connsiteY81" fmla="*/ 140418 h 1161397"/>
              <a:gd name="connsiteX82" fmla="*/ 5016639 w 6884912"/>
              <a:gd name="connsiteY82" fmla="*/ 158905 h 1161397"/>
              <a:gd name="connsiteX83" fmla="*/ 5072009 w 6884912"/>
              <a:gd name="connsiteY83" fmla="*/ 161502 h 1161397"/>
              <a:gd name="connsiteX84" fmla="*/ 5223626 w 6884912"/>
              <a:gd name="connsiteY84" fmla="*/ 177356 h 1161397"/>
              <a:gd name="connsiteX85" fmla="*/ 5375773 w 6884912"/>
              <a:gd name="connsiteY85" fmla="*/ 199913 h 1161397"/>
              <a:gd name="connsiteX86" fmla="*/ 5467502 w 6884912"/>
              <a:gd name="connsiteY86" fmla="*/ 250963 h 1161397"/>
              <a:gd name="connsiteX87" fmla="*/ 5592395 w 6884912"/>
              <a:gd name="connsiteY87" fmla="*/ 265434 h 1161397"/>
              <a:gd name="connsiteX88" fmla="*/ 5613532 w 6884912"/>
              <a:gd name="connsiteY88" fmla="*/ 273379 h 1161397"/>
              <a:gd name="connsiteX89" fmla="*/ 5642173 w 6884912"/>
              <a:gd name="connsiteY89" fmla="*/ 266904 h 1161397"/>
              <a:gd name="connsiteX90" fmla="*/ 5756910 w 6884912"/>
              <a:gd name="connsiteY90" fmla="*/ 239211 h 1161397"/>
              <a:gd name="connsiteX91" fmla="*/ 5846667 w 6884912"/>
              <a:gd name="connsiteY91" fmla="*/ 201786 h 1161397"/>
              <a:gd name="connsiteX92" fmla="*/ 5960732 w 6884912"/>
              <a:gd name="connsiteY92" fmla="*/ 220708 h 1161397"/>
              <a:gd name="connsiteX93" fmla="*/ 6029542 w 6884912"/>
              <a:gd name="connsiteY93" fmla="*/ 210339 h 1161397"/>
              <a:gd name="connsiteX94" fmla="*/ 6141123 w 6884912"/>
              <a:gd name="connsiteY94" fmla="*/ 159923 h 1161397"/>
              <a:gd name="connsiteX95" fmla="*/ 6290640 w 6884912"/>
              <a:gd name="connsiteY95" fmla="*/ 167441 h 1161397"/>
              <a:gd name="connsiteX96" fmla="*/ 6322806 w 6884912"/>
              <a:gd name="connsiteY96" fmla="*/ 213293 h 1161397"/>
              <a:gd name="connsiteX97" fmla="*/ 6380420 w 6884912"/>
              <a:gd name="connsiteY97" fmla="*/ 173195 h 1161397"/>
              <a:gd name="connsiteX98" fmla="*/ 6507891 w 6884912"/>
              <a:gd name="connsiteY98" fmla="*/ 118474 h 1161397"/>
              <a:gd name="connsiteX99" fmla="*/ 6571807 w 6884912"/>
              <a:gd name="connsiteY99" fmla="*/ 98636 h 1161397"/>
              <a:gd name="connsiteX100" fmla="*/ 6671880 w 6884912"/>
              <a:gd name="connsiteY100" fmla="*/ 82931 h 1161397"/>
              <a:gd name="connsiteX101" fmla="*/ 6702266 w 6884912"/>
              <a:gd name="connsiteY101" fmla="*/ 75470 h 1161397"/>
              <a:gd name="connsiteX102" fmla="*/ 6845802 w 6884912"/>
              <a:gd name="connsiteY102" fmla="*/ 24496 h 1161397"/>
              <a:gd name="connsiteX103" fmla="*/ 6884912 w 6884912"/>
              <a:gd name="connsiteY103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41904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178301 w 6884912"/>
              <a:gd name="connsiteY19" fmla="*/ 698094 h 1161397"/>
              <a:gd name="connsiteX20" fmla="*/ 1188995 w 6884912"/>
              <a:gd name="connsiteY20" fmla="*/ 697048 h 1161397"/>
              <a:gd name="connsiteX21" fmla="*/ 1242716 w 6884912"/>
              <a:gd name="connsiteY21" fmla="*/ 698052 h 1161397"/>
              <a:gd name="connsiteX22" fmla="*/ 1299977 w 6884912"/>
              <a:gd name="connsiteY22" fmla="*/ 639196 h 1161397"/>
              <a:gd name="connsiteX23" fmla="*/ 1326190 w 6884912"/>
              <a:gd name="connsiteY23" fmla="*/ 625955 h 1161397"/>
              <a:gd name="connsiteX24" fmla="*/ 1339600 w 6884912"/>
              <a:gd name="connsiteY24" fmla="*/ 616295 h 1161397"/>
              <a:gd name="connsiteX25" fmla="*/ 1340054 w 6884912"/>
              <a:gd name="connsiteY25" fmla="*/ 614022 h 1161397"/>
              <a:gd name="connsiteX26" fmla="*/ 1391606 w 6884912"/>
              <a:gd name="connsiteY26" fmla="*/ 615229 h 1161397"/>
              <a:gd name="connsiteX27" fmla="*/ 1397565 w 6884912"/>
              <a:gd name="connsiteY27" fmla="*/ 611490 h 1161397"/>
              <a:gd name="connsiteX28" fmla="*/ 1432302 w 6884912"/>
              <a:gd name="connsiteY28" fmla="*/ 617267 h 1161397"/>
              <a:gd name="connsiteX29" fmla="*/ 1449644 w 6884912"/>
              <a:gd name="connsiteY29" fmla="*/ 617591 h 1161397"/>
              <a:gd name="connsiteX30" fmla="*/ 1455793 w 6884912"/>
              <a:gd name="connsiteY30" fmla="*/ 623174 h 1161397"/>
              <a:gd name="connsiteX31" fmla="*/ 1480758 w 6884912"/>
              <a:gd name="connsiteY31" fmla="*/ 620863 h 1161397"/>
              <a:gd name="connsiteX32" fmla="*/ 1483154 w 6884912"/>
              <a:gd name="connsiteY32" fmla="*/ 618527 h 1161397"/>
              <a:gd name="connsiteX33" fmla="*/ 1505495 w 6884912"/>
              <a:gd name="connsiteY33" fmla="*/ 624325 h 1161397"/>
              <a:gd name="connsiteX34" fmla="*/ 1526340 w 6884912"/>
              <a:gd name="connsiteY34" fmla="*/ 638496 h 1161397"/>
              <a:gd name="connsiteX35" fmla="*/ 1731986 w 6884912"/>
              <a:gd name="connsiteY35" fmla="*/ 589682 h 1161397"/>
              <a:gd name="connsiteX36" fmla="*/ 1927935 w 6884912"/>
              <a:gd name="connsiteY36" fmla="*/ 628540 h 1161397"/>
              <a:gd name="connsiteX37" fmla="*/ 2039075 w 6884912"/>
              <a:gd name="connsiteY37" fmla="*/ 599964 h 1161397"/>
              <a:gd name="connsiteX38" fmla="*/ 2066980 w 6884912"/>
              <a:gd name="connsiteY38" fmla="*/ 550413 h 1161397"/>
              <a:gd name="connsiteX39" fmla="*/ 2352236 w 6884912"/>
              <a:gd name="connsiteY39" fmla="*/ 519602 h 1161397"/>
              <a:gd name="connsiteX40" fmla="*/ 2420791 w 6884912"/>
              <a:gd name="connsiteY40" fmla="*/ 492826 h 1161397"/>
              <a:gd name="connsiteX41" fmla="*/ 2489932 w 6884912"/>
              <a:gd name="connsiteY41" fmla="*/ 507864 h 1161397"/>
              <a:gd name="connsiteX42" fmla="*/ 2512917 w 6884912"/>
              <a:gd name="connsiteY42" fmla="*/ 489127 h 1161397"/>
              <a:gd name="connsiteX43" fmla="*/ 2516783 w 6884912"/>
              <a:gd name="connsiteY43" fmla="*/ 485473 h 1161397"/>
              <a:gd name="connsiteX44" fmla="*/ 2534360 w 6884912"/>
              <a:gd name="connsiteY44" fmla="*/ 480064 h 1161397"/>
              <a:gd name="connsiteX45" fmla="*/ 2536691 w 6884912"/>
              <a:gd name="connsiteY45" fmla="*/ 467018 h 1161397"/>
              <a:gd name="connsiteX46" fmla="*/ 2561265 w 6884912"/>
              <a:gd name="connsiteY46" fmla="*/ 450623 h 1161397"/>
              <a:gd name="connsiteX47" fmla="*/ 2594349 w 6884912"/>
              <a:gd name="connsiteY47" fmla="*/ 443884 h 1161397"/>
              <a:gd name="connsiteX48" fmla="*/ 2754324 w 6884912"/>
              <a:gd name="connsiteY48" fmla="*/ 424766 h 1161397"/>
              <a:gd name="connsiteX49" fmla="*/ 2848470 w 6884912"/>
              <a:gd name="connsiteY49" fmla="*/ 405966 h 1161397"/>
              <a:gd name="connsiteX50" fmla="*/ 2881772 w 6884912"/>
              <a:gd name="connsiteY50" fmla="*/ 387260 h 1161397"/>
              <a:gd name="connsiteX51" fmla="*/ 2929932 w 6884912"/>
              <a:gd name="connsiteY51" fmla="*/ 368912 h 1161397"/>
              <a:gd name="connsiteX52" fmla="*/ 3013020 w 6884912"/>
              <a:gd name="connsiteY52" fmla="*/ 327578 h 1161397"/>
              <a:gd name="connsiteX53" fmla="*/ 3222191 w 6884912"/>
              <a:gd name="connsiteY53" fmla="*/ 307887 h 1161397"/>
              <a:gd name="connsiteX54" fmla="*/ 3227953 w 6884912"/>
              <a:gd name="connsiteY54" fmla="*/ 297650 h 1161397"/>
              <a:gd name="connsiteX55" fmla="*/ 3510042 w 6884912"/>
              <a:gd name="connsiteY55" fmla="*/ 311820 h 1161397"/>
              <a:gd name="connsiteX56" fmla="*/ 3626773 w 6884912"/>
              <a:gd name="connsiteY56" fmla="*/ 290452 h 1161397"/>
              <a:gd name="connsiteX57" fmla="*/ 3666217 w 6884912"/>
              <a:gd name="connsiteY57" fmla="*/ 273255 h 1161397"/>
              <a:gd name="connsiteX58" fmla="*/ 3732427 w 6884912"/>
              <a:gd name="connsiteY58" fmla="*/ 245039 h 1161397"/>
              <a:gd name="connsiteX59" fmla="*/ 3777022 w 6884912"/>
              <a:gd name="connsiteY59" fmla="*/ 200276 h 1161397"/>
              <a:gd name="connsiteX60" fmla="*/ 3791246 w 6884912"/>
              <a:gd name="connsiteY60" fmla="*/ 189996 h 1161397"/>
              <a:gd name="connsiteX61" fmla="*/ 3819864 w 6884912"/>
              <a:gd name="connsiteY61" fmla="*/ 194605 h 1161397"/>
              <a:gd name="connsiteX62" fmla="*/ 3830398 w 6884912"/>
              <a:gd name="connsiteY62" fmla="*/ 188383 h 1161397"/>
              <a:gd name="connsiteX63" fmla="*/ 3834360 w 6884912"/>
              <a:gd name="connsiteY63" fmla="*/ 188992 h 1161397"/>
              <a:gd name="connsiteX64" fmla="*/ 3843715 w 6884912"/>
              <a:gd name="connsiteY64" fmla="*/ 188752 h 1161397"/>
              <a:gd name="connsiteX65" fmla="*/ 3842609 w 6884912"/>
              <a:gd name="connsiteY65" fmla="*/ 197386 h 1161397"/>
              <a:gd name="connsiteX66" fmla="*/ 3853961 w 6884912"/>
              <a:gd name="connsiteY66" fmla="*/ 213380 h 1161397"/>
              <a:gd name="connsiteX67" fmla="*/ 3907640 w 6884912"/>
              <a:gd name="connsiteY67" fmla="*/ 207568 h 1161397"/>
              <a:gd name="connsiteX68" fmla="*/ 3910449 w 6884912"/>
              <a:gd name="connsiteY68" fmla="*/ 197808 h 1161397"/>
              <a:gd name="connsiteX69" fmla="*/ 3917197 w 6884912"/>
              <a:gd name="connsiteY69" fmla="*/ 196121 h 1161397"/>
              <a:gd name="connsiteX70" fmla="*/ 3922400 w 6884912"/>
              <a:gd name="connsiteY70" fmla="*/ 205056 h 1161397"/>
              <a:gd name="connsiteX71" fmla="*/ 4013061 w 6884912"/>
              <a:gd name="connsiteY71" fmla="*/ 224874 h 1161397"/>
              <a:gd name="connsiteX72" fmla="*/ 4220717 w 6884912"/>
              <a:gd name="connsiteY72" fmla="*/ 192946 h 1161397"/>
              <a:gd name="connsiteX73" fmla="*/ 4228802 w 6884912"/>
              <a:gd name="connsiteY73" fmla="*/ 201468 h 1161397"/>
              <a:gd name="connsiteX74" fmla="*/ 4289361 w 6884912"/>
              <a:gd name="connsiteY74" fmla="*/ 196642 h 1161397"/>
              <a:gd name="connsiteX75" fmla="*/ 4498913 w 6884912"/>
              <a:gd name="connsiteY75" fmla="*/ 118915 h 1161397"/>
              <a:gd name="connsiteX76" fmla="*/ 4617330 w 6884912"/>
              <a:gd name="connsiteY76" fmla="*/ 111163 h 1161397"/>
              <a:gd name="connsiteX77" fmla="*/ 4659778 w 6884912"/>
              <a:gd name="connsiteY77" fmla="*/ 118219 h 1161397"/>
              <a:gd name="connsiteX78" fmla="*/ 4730870 w 6884912"/>
              <a:gd name="connsiteY78" fmla="*/ 129432 h 1161397"/>
              <a:gd name="connsiteX79" fmla="*/ 4844073 w 6884912"/>
              <a:gd name="connsiteY79" fmla="*/ 161768 h 1161397"/>
              <a:gd name="connsiteX80" fmla="*/ 4856454 w 6884912"/>
              <a:gd name="connsiteY80" fmla="*/ 130488 h 1161397"/>
              <a:gd name="connsiteX81" fmla="*/ 4920038 w 6884912"/>
              <a:gd name="connsiteY81" fmla="*/ 140418 h 1161397"/>
              <a:gd name="connsiteX82" fmla="*/ 5016639 w 6884912"/>
              <a:gd name="connsiteY82" fmla="*/ 158905 h 1161397"/>
              <a:gd name="connsiteX83" fmla="*/ 5072009 w 6884912"/>
              <a:gd name="connsiteY83" fmla="*/ 161502 h 1161397"/>
              <a:gd name="connsiteX84" fmla="*/ 5223626 w 6884912"/>
              <a:gd name="connsiteY84" fmla="*/ 177356 h 1161397"/>
              <a:gd name="connsiteX85" fmla="*/ 5375773 w 6884912"/>
              <a:gd name="connsiteY85" fmla="*/ 199913 h 1161397"/>
              <a:gd name="connsiteX86" fmla="*/ 5467502 w 6884912"/>
              <a:gd name="connsiteY86" fmla="*/ 250963 h 1161397"/>
              <a:gd name="connsiteX87" fmla="*/ 5592395 w 6884912"/>
              <a:gd name="connsiteY87" fmla="*/ 265434 h 1161397"/>
              <a:gd name="connsiteX88" fmla="*/ 5613532 w 6884912"/>
              <a:gd name="connsiteY88" fmla="*/ 273379 h 1161397"/>
              <a:gd name="connsiteX89" fmla="*/ 5642173 w 6884912"/>
              <a:gd name="connsiteY89" fmla="*/ 266904 h 1161397"/>
              <a:gd name="connsiteX90" fmla="*/ 5756910 w 6884912"/>
              <a:gd name="connsiteY90" fmla="*/ 239211 h 1161397"/>
              <a:gd name="connsiteX91" fmla="*/ 5846667 w 6884912"/>
              <a:gd name="connsiteY91" fmla="*/ 201786 h 1161397"/>
              <a:gd name="connsiteX92" fmla="*/ 5960732 w 6884912"/>
              <a:gd name="connsiteY92" fmla="*/ 220708 h 1161397"/>
              <a:gd name="connsiteX93" fmla="*/ 6029542 w 6884912"/>
              <a:gd name="connsiteY93" fmla="*/ 210339 h 1161397"/>
              <a:gd name="connsiteX94" fmla="*/ 6141123 w 6884912"/>
              <a:gd name="connsiteY94" fmla="*/ 159923 h 1161397"/>
              <a:gd name="connsiteX95" fmla="*/ 6290640 w 6884912"/>
              <a:gd name="connsiteY95" fmla="*/ 167441 h 1161397"/>
              <a:gd name="connsiteX96" fmla="*/ 6322806 w 6884912"/>
              <a:gd name="connsiteY96" fmla="*/ 213293 h 1161397"/>
              <a:gd name="connsiteX97" fmla="*/ 6380420 w 6884912"/>
              <a:gd name="connsiteY97" fmla="*/ 173195 h 1161397"/>
              <a:gd name="connsiteX98" fmla="*/ 6507891 w 6884912"/>
              <a:gd name="connsiteY98" fmla="*/ 118474 h 1161397"/>
              <a:gd name="connsiteX99" fmla="*/ 6571807 w 6884912"/>
              <a:gd name="connsiteY99" fmla="*/ 98636 h 1161397"/>
              <a:gd name="connsiteX100" fmla="*/ 6671880 w 6884912"/>
              <a:gd name="connsiteY100" fmla="*/ 82931 h 1161397"/>
              <a:gd name="connsiteX101" fmla="*/ 6702266 w 6884912"/>
              <a:gd name="connsiteY101" fmla="*/ 75470 h 1161397"/>
              <a:gd name="connsiteX102" fmla="*/ 6845802 w 6884912"/>
              <a:gd name="connsiteY102" fmla="*/ 24496 h 1161397"/>
              <a:gd name="connsiteX103" fmla="*/ 6884912 w 6884912"/>
              <a:gd name="connsiteY103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41904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178301 w 6884912"/>
              <a:gd name="connsiteY19" fmla="*/ 698094 h 1161397"/>
              <a:gd name="connsiteX20" fmla="*/ 1242716 w 6884912"/>
              <a:gd name="connsiteY20" fmla="*/ 698052 h 1161397"/>
              <a:gd name="connsiteX21" fmla="*/ 1299977 w 6884912"/>
              <a:gd name="connsiteY21" fmla="*/ 639196 h 1161397"/>
              <a:gd name="connsiteX22" fmla="*/ 1326190 w 6884912"/>
              <a:gd name="connsiteY22" fmla="*/ 625955 h 1161397"/>
              <a:gd name="connsiteX23" fmla="*/ 1339600 w 6884912"/>
              <a:gd name="connsiteY23" fmla="*/ 616295 h 1161397"/>
              <a:gd name="connsiteX24" fmla="*/ 1340054 w 6884912"/>
              <a:gd name="connsiteY24" fmla="*/ 614022 h 1161397"/>
              <a:gd name="connsiteX25" fmla="*/ 1391606 w 6884912"/>
              <a:gd name="connsiteY25" fmla="*/ 615229 h 1161397"/>
              <a:gd name="connsiteX26" fmla="*/ 1397565 w 6884912"/>
              <a:gd name="connsiteY26" fmla="*/ 611490 h 1161397"/>
              <a:gd name="connsiteX27" fmla="*/ 1432302 w 6884912"/>
              <a:gd name="connsiteY27" fmla="*/ 617267 h 1161397"/>
              <a:gd name="connsiteX28" fmla="*/ 1449644 w 6884912"/>
              <a:gd name="connsiteY28" fmla="*/ 617591 h 1161397"/>
              <a:gd name="connsiteX29" fmla="*/ 1455793 w 6884912"/>
              <a:gd name="connsiteY29" fmla="*/ 623174 h 1161397"/>
              <a:gd name="connsiteX30" fmla="*/ 1480758 w 6884912"/>
              <a:gd name="connsiteY30" fmla="*/ 620863 h 1161397"/>
              <a:gd name="connsiteX31" fmla="*/ 1483154 w 6884912"/>
              <a:gd name="connsiteY31" fmla="*/ 618527 h 1161397"/>
              <a:gd name="connsiteX32" fmla="*/ 1505495 w 6884912"/>
              <a:gd name="connsiteY32" fmla="*/ 624325 h 1161397"/>
              <a:gd name="connsiteX33" fmla="*/ 1526340 w 6884912"/>
              <a:gd name="connsiteY33" fmla="*/ 638496 h 1161397"/>
              <a:gd name="connsiteX34" fmla="*/ 1731986 w 6884912"/>
              <a:gd name="connsiteY34" fmla="*/ 589682 h 1161397"/>
              <a:gd name="connsiteX35" fmla="*/ 1927935 w 6884912"/>
              <a:gd name="connsiteY35" fmla="*/ 628540 h 1161397"/>
              <a:gd name="connsiteX36" fmla="*/ 2039075 w 6884912"/>
              <a:gd name="connsiteY36" fmla="*/ 599964 h 1161397"/>
              <a:gd name="connsiteX37" fmla="*/ 2066980 w 6884912"/>
              <a:gd name="connsiteY37" fmla="*/ 550413 h 1161397"/>
              <a:gd name="connsiteX38" fmla="*/ 2352236 w 6884912"/>
              <a:gd name="connsiteY38" fmla="*/ 519602 h 1161397"/>
              <a:gd name="connsiteX39" fmla="*/ 2420791 w 6884912"/>
              <a:gd name="connsiteY39" fmla="*/ 492826 h 1161397"/>
              <a:gd name="connsiteX40" fmla="*/ 2489932 w 6884912"/>
              <a:gd name="connsiteY40" fmla="*/ 507864 h 1161397"/>
              <a:gd name="connsiteX41" fmla="*/ 2512917 w 6884912"/>
              <a:gd name="connsiteY41" fmla="*/ 489127 h 1161397"/>
              <a:gd name="connsiteX42" fmla="*/ 2516783 w 6884912"/>
              <a:gd name="connsiteY42" fmla="*/ 485473 h 1161397"/>
              <a:gd name="connsiteX43" fmla="*/ 2534360 w 6884912"/>
              <a:gd name="connsiteY43" fmla="*/ 480064 h 1161397"/>
              <a:gd name="connsiteX44" fmla="*/ 2536691 w 6884912"/>
              <a:gd name="connsiteY44" fmla="*/ 467018 h 1161397"/>
              <a:gd name="connsiteX45" fmla="*/ 2561265 w 6884912"/>
              <a:gd name="connsiteY45" fmla="*/ 450623 h 1161397"/>
              <a:gd name="connsiteX46" fmla="*/ 2594349 w 6884912"/>
              <a:gd name="connsiteY46" fmla="*/ 443884 h 1161397"/>
              <a:gd name="connsiteX47" fmla="*/ 2754324 w 6884912"/>
              <a:gd name="connsiteY47" fmla="*/ 424766 h 1161397"/>
              <a:gd name="connsiteX48" fmla="*/ 2848470 w 6884912"/>
              <a:gd name="connsiteY48" fmla="*/ 405966 h 1161397"/>
              <a:gd name="connsiteX49" fmla="*/ 2881772 w 6884912"/>
              <a:gd name="connsiteY49" fmla="*/ 387260 h 1161397"/>
              <a:gd name="connsiteX50" fmla="*/ 2929932 w 6884912"/>
              <a:gd name="connsiteY50" fmla="*/ 368912 h 1161397"/>
              <a:gd name="connsiteX51" fmla="*/ 3013020 w 6884912"/>
              <a:gd name="connsiteY51" fmla="*/ 327578 h 1161397"/>
              <a:gd name="connsiteX52" fmla="*/ 3222191 w 6884912"/>
              <a:gd name="connsiteY52" fmla="*/ 307887 h 1161397"/>
              <a:gd name="connsiteX53" fmla="*/ 3227953 w 6884912"/>
              <a:gd name="connsiteY53" fmla="*/ 297650 h 1161397"/>
              <a:gd name="connsiteX54" fmla="*/ 3510042 w 6884912"/>
              <a:gd name="connsiteY54" fmla="*/ 311820 h 1161397"/>
              <a:gd name="connsiteX55" fmla="*/ 3626773 w 6884912"/>
              <a:gd name="connsiteY55" fmla="*/ 290452 h 1161397"/>
              <a:gd name="connsiteX56" fmla="*/ 3666217 w 6884912"/>
              <a:gd name="connsiteY56" fmla="*/ 273255 h 1161397"/>
              <a:gd name="connsiteX57" fmla="*/ 3732427 w 6884912"/>
              <a:gd name="connsiteY57" fmla="*/ 245039 h 1161397"/>
              <a:gd name="connsiteX58" fmla="*/ 3777022 w 6884912"/>
              <a:gd name="connsiteY58" fmla="*/ 200276 h 1161397"/>
              <a:gd name="connsiteX59" fmla="*/ 3791246 w 6884912"/>
              <a:gd name="connsiteY59" fmla="*/ 189996 h 1161397"/>
              <a:gd name="connsiteX60" fmla="*/ 3819864 w 6884912"/>
              <a:gd name="connsiteY60" fmla="*/ 194605 h 1161397"/>
              <a:gd name="connsiteX61" fmla="*/ 3830398 w 6884912"/>
              <a:gd name="connsiteY61" fmla="*/ 188383 h 1161397"/>
              <a:gd name="connsiteX62" fmla="*/ 3834360 w 6884912"/>
              <a:gd name="connsiteY62" fmla="*/ 188992 h 1161397"/>
              <a:gd name="connsiteX63" fmla="*/ 3843715 w 6884912"/>
              <a:gd name="connsiteY63" fmla="*/ 188752 h 1161397"/>
              <a:gd name="connsiteX64" fmla="*/ 3842609 w 6884912"/>
              <a:gd name="connsiteY64" fmla="*/ 197386 h 1161397"/>
              <a:gd name="connsiteX65" fmla="*/ 3853961 w 6884912"/>
              <a:gd name="connsiteY65" fmla="*/ 213380 h 1161397"/>
              <a:gd name="connsiteX66" fmla="*/ 3907640 w 6884912"/>
              <a:gd name="connsiteY66" fmla="*/ 207568 h 1161397"/>
              <a:gd name="connsiteX67" fmla="*/ 3910449 w 6884912"/>
              <a:gd name="connsiteY67" fmla="*/ 197808 h 1161397"/>
              <a:gd name="connsiteX68" fmla="*/ 3917197 w 6884912"/>
              <a:gd name="connsiteY68" fmla="*/ 196121 h 1161397"/>
              <a:gd name="connsiteX69" fmla="*/ 3922400 w 6884912"/>
              <a:gd name="connsiteY69" fmla="*/ 205056 h 1161397"/>
              <a:gd name="connsiteX70" fmla="*/ 4013061 w 6884912"/>
              <a:gd name="connsiteY70" fmla="*/ 224874 h 1161397"/>
              <a:gd name="connsiteX71" fmla="*/ 4220717 w 6884912"/>
              <a:gd name="connsiteY71" fmla="*/ 192946 h 1161397"/>
              <a:gd name="connsiteX72" fmla="*/ 4228802 w 6884912"/>
              <a:gd name="connsiteY72" fmla="*/ 201468 h 1161397"/>
              <a:gd name="connsiteX73" fmla="*/ 4289361 w 6884912"/>
              <a:gd name="connsiteY73" fmla="*/ 196642 h 1161397"/>
              <a:gd name="connsiteX74" fmla="*/ 4498913 w 6884912"/>
              <a:gd name="connsiteY74" fmla="*/ 118915 h 1161397"/>
              <a:gd name="connsiteX75" fmla="*/ 4617330 w 6884912"/>
              <a:gd name="connsiteY75" fmla="*/ 111163 h 1161397"/>
              <a:gd name="connsiteX76" fmla="*/ 4659778 w 6884912"/>
              <a:gd name="connsiteY76" fmla="*/ 118219 h 1161397"/>
              <a:gd name="connsiteX77" fmla="*/ 4730870 w 6884912"/>
              <a:gd name="connsiteY77" fmla="*/ 129432 h 1161397"/>
              <a:gd name="connsiteX78" fmla="*/ 4844073 w 6884912"/>
              <a:gd name="connsiteY78" fmla="*/ 161768 h 1161397"/>
              <a:gd name="connsiteX79" fmla="*/ 4856454 w 6884912"/>
              <a:gd name="connsiteY79" fmla="*/ 130488 h 1161397"/>
              <a:gd name="connsiteX80" fmla="*/ 4920038 w 6884912"/>
              <a:gd name="connsiteY80" fmla="*/ 140418 h 1161397"/>
              <a:gd name="connsiteX81" fmla="*/ 5016639 w 6884912"/>
              <a:gd name="connsiteY81" fmla="*/ 158905 h 1161397"/>
              <a:gd name="connsiteX82" fmla="*/ 5072009 w 6884912"/>
              <a:gd name="connsiteY82" fmla="*/ 161502 h 1161397"/>
              <a:gd name="connsiteX83" fmla="*/ 5223626 w 6884912"/>
              <a:gd name="connsiteY83" fmla="*/ 177356 h 1161397"/>
              <a:gd name="connsiteX84" fmla="*/ 5375773 w 6884912"/>
              <a:gd name="connsiteY84" fmla="*/ 199913 h 1161397"/>
              <a:gd name="connsiteX85" fmla="*/ 5467502 w 6884912"/>
              <a:gd name="connsiteY85" fmla="*/ 250963 h 1161397"/>
              <a:gd name="connsiteX86" fmla="*/ 5592395 w 6884912"/>
              <a:gd name="connsiteY86" fmla="*/ 265434 h 1161397"/>
              <a:gd name="connsiteX87" fmla="*/ 5613532 w 6884912"/>
              <a:gd name="connsiteY87" fmla="*/ 273379 h 1161397"/>
              <a:gd name="connsiteX88" fmla="*/ 5642173 w 6884912"/>
              <a:gd name="connsiteY88" fmla="*/ 266904 h 1161397"/>
              <a:gd name="connsiteX89" fmla="*/ 5756910 w 6884912"/>
              <a:gd name="connsiteY89" fmla="*/ 239211 h 1161397"/>
              <a:gd name="connsiteX90" fmla="*/ 5846667 w 6884912"/>
              <a:gd name="connsiteY90" fmla="*/ 201786 h 1161397"/>
              <a:gd name="connsiteX91" fmla="*/ 5960732 w 6884912"/>
              <a:gd name="connsiteY91" fmla="*/ 220708 h 1161397"/>
              <a:gd name="connsiteX92" fmla="*/ 6029542 w 6884912"/>
              <a:gd name="connsiteY92" fmla="*/ 210339 h 1161397"/>
              <a:gd name="connsiteX93" fmla="*/ 6141123 w 6884912"/>
              <a:gd name="connsiteY93" fmla="*/ 159923 h 1161397"/>
              <a:gd name="connsiteX94" fmla="*/ 6290640 w 6884912"/>
              <a:gd name="connsiteY94" fmla="*/ 167441 h 1161397"/>
              <a:gd name="connsiteX95" fmla="*/ 6322806 w 6884912"/>
              <a:gd name="connsiteY95" fmla="*/ 213293 h 1161397"/>
              <a:gd name="connsiteX96" fmla="*/ 6380420 w 6884912"/>
              <a:gd name="connsiteY96" fmla="*/ 173195 h 1161397"/>
              <a:gd name="connsiteX97" fmla="*/ 6507891 w 6884912"/>
              <a:gd name="connsiteY97" fmla="*/ 118474 h 1161397"/>
              <a:gd name="connsiteX98" fmla="*/ 6571807 w 6884912"/>
              <a:gd name="connsiteY98" fmla="*/ 98636 h 1161397"/>
              <a:gd name="connsiteX99" fmla="*/ 6671880 w 6884912"/>
              <a:gd name="connsiteY99" fmla="*/ 82931 h 1161397"/>
              <a:gd name="connsiteX100" fmla="*/ 6702266 w 6884912"/>
              <a:gd name="connsiteY100" fmla="*/ 75470 h 1161397"/>
              <a:gd name="connsiteX101" fmla="*/ 6845802 w 6884912"/>
              <a:gd name="connsiteY101" fmla="*/ 24496 h 1161397"/>
              <a:gd name="connsiteX102" fmla="*/ 6884912 w 6884912"/>
              <a:gd name="connsiteY102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41904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66947 w 6884912"/>
              <a:gd name="connsiteY16" fmla="*/ 700762 h 1161397"/>
              <a:gd name="connsiteX17" fmla="*/ 1178135 w 6884912"/>
              <a:gd name="connsiteY17" fmla="*/ 698631 h 1161397"/>
              <a:gd name="connsiteX18" fmla="*/ 1178301 w 6884912"/>
              <a:gd name="connsiteY18" fmla="*/ 698094 h 1161397"/>
              <a:gd name="connsiteX19" fmla="*/ 1242716 w 6884912"/>
              <a:gd name="connsiteY19" fmla="*/ 698052 h 1161397"/>
              <a:gd name="connsiteX20" fmla="*/ 1299977 w 6884912"/>
              <a:gd name="connsiteY20" fmla="*/ 639196 h 1161397"/>
              <a:gd name="connsiteX21" fmla="*/ 1326190 w 6884912"/>
              <a:gd name="connsiteY21" fmla="*/ 625955 h 1161397"/>
              <a:gd name="connsiteX22" fmla="*/ 1339600 w 6884912"/>
              <a:gd name="connsiteY22" fmla="*/ 616295 h 1161397"/>
              <a:gd name="connsiteX23" fmla="*/ 1340054 w 6884912"/>
              <a:gd name="connsiteY23" fmla="*/ 614022 h 1161397"/>
              <a:gd name="connsiteX24" fmla="*/ 1391606 w 6884912"/>
              <a:gd name="connsiteY24" fmla="*/ 615229 h 1161397"/>
              <a:gd name="connsiteX25" fmla="*/ 1397565 w 6884912"/>
              <a:gd name="connsiteY25" fmla="*/ 611490 h 1161397"/>
              <a:gd name="connsiteX26" fmla="*/ 1432302 w 6884912"/>
              <a:gd name="connsiteY26" fmla="*/ 617267 h 1161397"/>
              <a:gd name="connsiteX27" fmla="*/ 1449644 w 6884912"/>
              <a:gd name="connsiteY27" fmla="*/ 617591 h 1161397"/>
              <a:gd name="connsiteX28" fmla="*/ 1455793 w 6884912"/>
              <a:gd name="connsiteY28" fmla="*/ 623174 h 1161397"/>
              <a:gd name="connsiteX29" fmla="*/ 1480758 w 6884912"/>
              <a:gd name="connsiteY29" fmla="*/ 620863 h 1161397"/>
              <a:gd name="connsiteX30" fmla="*/ 1483154 w 6884912"/>
              <a:gd name="connsiteY30" fmla="*/ 618527 h 1161397"/>
              <a:gd name="connsiteX31" fmla="*/ 1505495 w 6884912"/>
              <a:gd name="connsiteY31" fmla="*/ 624325 h 1161397"/>
              <a:gd name="connsiteX32" fmla="*/ 1526340 w 6884912"/>
              <a:gd name="connsiteY32" fmla="*/ 638496 h 1161397"/>
              <a:gd name="connsiteX33" fmla="*/ 1731986 w 6884912"/>
              <a:gd name="connsiteY33" fmla="*/ 589682 h 1161397"/>
              <a:gd name="connsiteX34" fmla="*/ 1927935 w 6884912"/>
              <a:gd name="connsiteY34" fmla="*/ 628540 h 1161397"/>
              <a:gd name="connsiteX35" fmla="*/ 2039075 w 6884912"/>
              <a:gd name="connsiteY35" fmla="*/ 599964 h 1161397"/>
              <a:gd name="connsiteX36" fmla="*/ 2066980 w 6884912"/>
              <a:gd name="connsiteY36" fmla="*/ 550413 h 1161397"/>
              <a:gd name="connsiteX37" fmla="*/ 2352236 w 6884912"/>
              <a:gd name="connsiteY37" fmla="*/ 519602 h 1161397"/>
              <a:gd name="connsiteX38" fmla="*/ 2420791 w 6884912"/>
              <a:gd name="connsiteY38" fmla="*/ 492826 h 1161397"/>
              <a:gd name="connsiteX39" fmla="*/ 2489932 w 6884912"/>
              <a:gd name="connsiteY39" fmla="*/ 507864 h 1161397"/>
              <a:gd name="connsiteX40" fmla="*/ 2512917 w 6884912"/>
              <a:gd name="connsiteY40" fmla="*/ 489127 h 1161397"/>
              <a:gd name="connsiteX41" fmla="*/ 2516783 w 6884912"/>
              <a:gd name="connsiteY41" fmla="*/ 485473 h 1161397"/>
              <a:gd name="connsiteX42" fmla="*/ 2534360 w 6884912"/>
              <a:gd name="connsiteY42" fmla="*/ 480064 h 1161397"/>
              <a:gd name="connsiteX43" fmla="*/ 2536691 w 6884912"/>
              <a:gd name="connsiteY43" fmla="*/ 467018 h 1161397"/>
              <a:gd name="connsiteX44" fmla="*/ 2561265 w 6884912"/>
              <a:gd name="connsiteY44" fmla="*/ 450623 h 1161397"/>
              <a:gd name="connsiteX45" fmla="*/ 2594349 w 6884912"/>
              <a:gd name="connsiteY45" fmla="*/ 443884 h 1161397"/>
              <a:gd name="connsiteX46" fmla="*/ 2754324 w 6884912"/>
              <a:gd name="connsiteY46" fmla="*/ 424766 h 1161397"/>
              <a:gd name="connsiteX47" fmla="*/ 2848470 w 6884912"/>
              <a:gd name="connsiteY47" fmla="*/ 405966 h 1161397"/>
              <a:gd name="connsiteX48" fmla="*/ 2881772 w 6884912"/>
              <a:gd name="connsiteY48" fmla="*/ 387260 h 1161397"/>
              <a:gd name="connsiteX49" fmla="*/ 2929932 w 6884912"/>
              <a:gd name="connsiteY49" fmla="*/ 368912 h 1161397"/>
              <a:gd name="connsiteX50" fmla="*/ 3013020 w 6884912"/>
              <a:gd name="connsiteY50" fmla="*/ 327578 h 1161397"/>
              <a:gd name="connsiteX51" fmla="*/ 3222191 w 6884912"/>
              <a:gd name="connsiteY51" fmla="*/ 307887 h 1161397"/>
              <a:gd name="connsiteX52" fmla="*/ 3227953 w 6884912"/>
              <a:gd name="connsiteY52" fmla="*/ 297650 h 1161397"/>
              <a:gd name="connsiteX53" fmla="*/ 3510042 w 6884912"/>
              <a:gd name="connsiteY53" fmla="*/ 311820 h 1161397"/>
              <a:gd name="connsiteX54" fmla="*/ 3626773 w 6884912"/>
              <a:gd name="connsiteY54" fmla="*/ 290452 h 1161397"/>
              <a:gd name="connsiteX55" fmla="*/ 3666217 w 6884912"/>
              <a:gd name="connsiteY55" fmla="*/ 273255 h 1161397"/>
              <a:gd name="connsiteX56" fmla="*/ 3732427 w 6884912"/>
              <a:gd name="connsiteY56" fmla="*/ 245039 h 1161397"/>
              <a:gd name="connsiteX57" fmla="*/ 3777022 w 6884912"/>
              <a:gd name="connsiteY57" fmla="*/ 200276 h 1161397"/>
              <a:gd name="connsiteX58" fmla="*/ 3791246 w 6884912"/>
              <a:gd name="connsiteY58" fmla="*/ 189996 h 1161397"/>
              <a:gd name="connsiteX59" fmla="*/ 3819864 w 6884912"/>
              <a:gd name="connsiteY59" fmla="*/ 194605 h 1161397"/>
              <a:gd name="connsiteX60" fmla="*/ 3830398 w 6884912"/>
              <a:gd name="connsiteY60" fmla="*/ 188383 h 1161397"/>
              <a:gd name="connsiteX61" fmla="*/ 3834360 w 6884912"/>
              <a:gd name="connsiteY61" fmla="*/ 188992 h 1161397"/>
              <a:gd name="connsiteX62" fmla="*/ 3843715 w 6884912"/>
              <a:gd name="connsiteY62" fmla="*/ 188752 h 1161397"/>
              <a:gd name="connsiteX63" fmla="*/ 3842609 w 6884912"/>
              <a:gd name="connsiteY63" fmla="*/ 197386 h 1161397"/>
              <a:gd name="connsiteX64" fmla="*/ 3853961 w 6884912"/>
              <a:gd name="connsiteY64" fmla="*/ 213380 h 1161397"/>
              <a:gd name="connsiteX65" fmla="*/ 3907640 w 6884912"/>
              <a:gd name="connsiteY65" fmla="*/ 207568 h 1161397"/>
              <a:gd name="connsiteX66" fmla="*/ 3910449 w 6884912"/>
              <a:gd name="connsiteY66" fmla="*/ 197808 h 1161397"/>
              <a:gd name="connsiteX67" fmla="*/ 3917197 w 6884912"/>
              <a:gd name="connsiteY67" fmla="*/ 196121 h 1161397"/>
              <a:gd name="connsiteX68" fmla="*/ 3922400 w 6884912"/>
              <a:gd name="connsiteY68" fmla="*/ 205056 h 1161397"/>
              <a:gd name="connsiteX69" fmla="*/ 4013061 w 6884912"/>
              <a:gd name="connsiteY69" fmla="*/ 224874 h 1161397"/>
              <a:gd name="connsiteX70" fmla="*/ 4220717 w 6884912"/>
              <a:gd name="connsiteY70" fmla="*/ 192946 h 1161397"/>
              <a:gd name="connsiteX71" fmla="*/ 4228802 w 6884912"/>
              <a:gd name="connsiteY71" fmla="*/ 201468 h 1161397"/>
              <a:gd name="connsiteX72" fmla="*/ 4289361 w 6884912"/>
              <a:gd name="connsiteY72" fmla="*/ 196642 h 1161397"/>
              <a:gd name="connsiteX73" fmla="*/ 4498913 w 6884912"/>
              <a:gd name="connsiteY73" fmla="*/ 118915 h 1161397"/>
              <a:gd name="connsiteX74" fmla="*/ 4617330 w 6884912"/>
              <a:gd name="connsiteY74" fmla="*/ 111163 h 1161397"/>
              <a:gd name="connsiteX75" fmla="*/ 4659778 w 6884912"/>
              <a:gd name="connsiteY75" fmla="*/ 118219 h 1161397"/>
              <a:gd name="connsiteX76" fmla="*/ 4730870 w 6884912"/>
              <a:gd name="connsiteY76" fmla="*/ 129432 h 1161397"/>
              <a:gd name="connsiteX77" fmla="*/ 4844073 w 6884912"/>
              <a:gd name="connsiteY77" fmla="*/ 161768 h 1161397"/>
              <a:gd name="connsiteX78" fmla="*/ 4856454 w 6884912"/>
              <a:gd name="connsiteY78" fmla="*/ 130488 h 1161397"/>
              <a:gd name="connsiteX79" fmla="*/ 4920038 w 6884912"/>
              <a:gd name="connsiteY79" fmla="*/ 140418 h 1161397"/>
              <a:gd name="connsiteX80" fmla="*/ 5016639 w 6884912"/>
              <a:gd name="connsiteY80" fmla="*/ 158905 h 1161397"/>
              <a:gd name="connsiteX81" fmla="*/ 5072009 w 6884912"/>
              <a:gd name="connsiteY81" fmla="*/ 161502 h 1161397"/>
              <a:gd name="connsiteX82" fmla="*/ 5223626 w 6884912"/>
              <a:gd name="connsiteY82" fmla="*/ 177356 h 1161397"/>
              <a:gd name="connsiteX83" fmla="*/ 5375773 w 6884912"/>
              <a:gd name="connsiteY83" fmla="*/ 199913 h 1161397"/>
              <a:gd name="connsiteX84" fmla="*/ 5467502 w 6884912"/>
              <a:gd name="connsiteY84" fmla="*/ 250963 h 1161397"/>
              <a:gd name="connsiteX85" fmla="*/ 5592395 w 6884912"/>
              <a:gd name="connsiteY85" fmla="*/ 265434 h 1161397"/>
              <a:gd name="connsiteX86" fmla="*/ 5613532 w 6884912"/>
              <a:gd name="connsiteY86" fmla="*/ 273379 h 1161397"/>
              <a:gd name="connsiteX87" fmla="*/ 5642173 w 6884912"/>
              <a:gd name="connsiteY87" fmla="*/ 266904 h 1161397"/>
              <a:gd name="connsiteX88" fmla="*/ 5756910 w 6884912"/>
              <a:gd name="connsiteY88" fmla="*/ 239211 h 1161397"/>
              <a:gd name="connsiteX89" fmla="*/ 5846667 w 6884912"/>
              <a:gd name="connsiteY89" fmla="*/ 201786 h 1161397"/>
              <a:gd name="connsiteX90" fmla="*/ 5960732 w 6884912"/>
              <a:gd name="connsiteY90" fmla="*/ 220708 h 1161397"/>
              <a:gd name="connsiteX91" fmla="*/ 6029542 w 6884912"/>
              <a:gd name="connsiteY91" fmla="*/ 210339 h 1161397"/>
              <a:gd name="connsiteX92" fmla="*/ 6141123 w 6884912"/>
              <a:gd name="connsiteY92" fmla="*/ 159923 h 1161397"/>
              <a:gd name="connsiteX93" fmla="*/ 6290640 w 6884912"/>
              <a:gd name="connsiteY93" fmla="*/ 167441 h 1161397"/>
              <a:gd name="connsiteX94" fmla="*/ 6322806 w 6884912"/>
              <a:gd name="connsiteY94" fmla="*/ 213293 h 1161397"/>
              <a:gd name="connsiteX95" fmla="*/ 6380420 w 6884912"/>
              <a:gd name="connsiteY95" fmla="*/ 173195 h 1161397"/>
              <a:gd name="connsiteX96" fmla="*/ 6507891 w 6884912"/>
              <a:gd name="connsiteY96" fmla="*/ 118474 h 1161397"/>
              <a:gd name="connsiteX97" fmla="*/ 6571807 w 6884912"/>
              <a:gd name="connsiteY97" fmla="*/ 98636 h 1161397"/>
              <a:gd name="connsiteX98" fmla="*/ 6671880 w 6884912"/>
              <a:gd name="connsiteY98" fmla="*/ 82931 h 1161397"/>
              <a:gd name="connsiteX99" fmla="*/ 6702266 w 6884912"/>
              <a:gd name="connsiteY99" fmla="*/ 75470 h 1161397"/>
              <a:gd name="connsiteX100" fmla="*/ 6845802 w 6884912"/>
              <a:gd name="connsiteY100" fmla="*/ 24496 h 1161397"/>
              <a:gd name="connsiteX101" fmla="*/ 6884912 w 6884912"/>
              <a:gd name="connsiteY101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41904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78135 w 6884912"/>
              <a:gd name="connsiteY16" fmla="*/ 698631 h 1161397"/>
              <a:gd name="connsiteX17" fmla="*/ 1178301 w 6884912"/>
              <a:gd name="connsiteY17" fmla="*/ 698094 h 1161397"/>
              <a:gd name="connsiteX18" fmla="*/ 1242716 w 6884912"/>
              <a:gd name="connsiteY18" fmla="*/ 698052 h 1161397"/>
              <a:gd name="connsiteX19" fmla="*/ 1299977 w 6884912"/>
              <a:gd name="connsiteY19" fmla="*/ 639196 h 1161397"/>
              <a:gd name="connsiteX20" fmla="*/ 1326190 w 6884912"/>
              <a:gd name="connsiteY20" fmla="*/ 625955 h 1161397"/>
              <a:gd name="connsiteX21" fmla="*/ 1339600 w 6884912"/>
              <a:gd name="connsiteY21" fmla="*/ 616295 h 1161397"/>
              <a:gd name="connsiteX22" fmla="*/ 1340054 w 6884912"/>
              <a:gd name="connsiteY22" fmla="*/ 614022 h 1161397"/>
              <a:gd name="connsiteX23" fmla="*/ 1391606 w 6884912"/>
              <a:gd name="connsiteY23" fmla="*/ 615229 h 1161397"/>
              <a:gd name="connsiteX24" fmla="*/ 1397565 w 6884912"/>
              <a:gd name="connsiteY24" fmla="*/ 611490 h 1161397"/>
              <a:gd name="connsiteX25" fmla="*/ 1432302 w 6884912"/>
              <a:gd name="connsiteY25" fmla="*/ 617267 h 1161397"/>
              <a:gd name="connsiteX26" fmla="*/ 1449644 w 6884912"/>
              <a:gd name="connsiteY26" fmla="*/ 617591 h 1161397"/>
              <a:gd name="connsiteX27" fmla="*/ 1455793 w 6884912"/>
              <a:gd name="connsiteY27" fmla="*/ 623174 h 1161397"/>
              <a:gd name="connsiteX28" fmla="*/ 1480758 w 6884912"/>
              <a:gd name="connsiteY28" fmla="*/ 620863 h 1161397"/>
              <a:gd name="connsiteX29" fmla="*/ 1483154 w 6884912"/>
              <a:gd name="connsiteY29" fmla="*/ 618527 h 1161397"/>
              <a:gd name="connsiteX30" fmla="*/ 1505495 w 6884912"/>
              <a:gd name="connsiteY30" fmla="*/ 624325 h 1161397"/>
              <a:gd name="connsiteX31" fmla="*/ 1526340 w 6884912"/>
              <a:gd name="connsiteY31" fmla="*/ 638496 h 1161397"/>
              <a:gd name="connsiteX32" fmla="*/ 1731986 w 6884912"/>
              <a:gd name="connsiteY32" fmla="*/ 589682 h 1161397"/>
              <a:gd name="connsiteX33" fmla="*/ 1927935 w 6884912"/>
              <a:gd name="connsiteY33" fmla="*/ 628540 h 1161397"/>
              <a:gd name="connsiteX34" fmla="*/ 2039075 w 6884912"/>
              <a:gd name="connsiteY34" fmla="*/ 599964 h 1161397"/>
              <a:gd name="connsiteX35" fmla="*/ 2066980 w 6884912"/>
              <a:gd name="connsiteY35" fmla="*/ 550413 h 1161397"/>
              <a:gd name="connsiteX36" fmla="*/ 2352236 w 6884912"/>
              <a:gd name="connsiteY36" fmla="*/ 519602 h 1161397"/>
              <a:gd name="connsiteX37" fmla="*/ 2420791 w 6884912"/>
              <a:gd name="connsiteY37" fmla="*/ 492826 h 1161397"/>
              <a:gd name="connsiteX38" fmla="*/ 2489932 w 6884912"/>
              <a:gd name="connsiteY38" fmla="*/ 507864 h 1161397"/>
              <a:gd name="connsiteX39" fmla="*/ 2512917 w 6884912"/>
              <a:gd name="connsiteY39" fmla="*/ 489127 h 1161397"/>
              <a:gd name="connsiteX40" fmla="*/ 2516783 w 6884912"/>
              <a:gd name="connsiteY40" fmla="*/ 485473 h 1161397"/>
              <a:gd name="connsiteX41" fmla="*/ 2534360 w 6884912"/>
              <a:gd name="connsiteY41" fmla="*/ 480064 h 1161397"/>
              <a:gd name="connsiteX42" fmla="*/ 2536691 w 6884912"/>
              <a:gd name="connsiteY42" fmla="*/ 467018 h 1161397"/>
              <a:gd name="connsiteX43" fmla="*/ 2561265 w 6884912"/>
              <a:gd name="connsiteY43" fmla="*/ 450623 h 1161397"/>
              <a:gd name="connsiteX44" fmla="*/ 2594349 w 6884912"/>
              <a:gd name="connsiteY44" fmla="*/ 443884 h 1161397"/>
              <a:gd name="connsiteX45" fmla="*/ 2754324 w 6884912"/>
              <a:gd name="connsiteY45" fmla="*/ 424766 h 1161397"/>
              <a:gd name="connsiteX46" fmla="*/ 2848470 w 6884912"/>
              <a:gd name="connsiteY46" fmla="*/ 405966 h 1161397"/>
              <a:gd name="connsiteX47" fmla="*/ 2881772 w 6884912"/>
              <a:gd name="connsiteY47" fmla="*/ 387260 h 1161397"/>
              <a:gd name="connsiteX48" fmla="*/ 2929932 w 6884912"/>
              <a:gd name="connsiteY48" fmla="*/ 368912 h 1161397"/>
              <a:gd name="connsiteX49" fmla="*/ 3013020 w 6884912"/>
              <a:gd name="connsiteY49" fmla="*/ 327578 h 1161397"/>
              <a:gd name="connsiteX50" fmla="*/ 3222191 w 6884912"/>
              <a:gd name="connsiteY50" fmla="*/ 307887 h 1161397"/>
              <a:gd name="connsiteX51" fmla="*/ 3227953 w 6884912"/>
              <a:gd name="connsiteY51" fmla="*/ 297650 h 1161397"/>
              <a:gd name="connsiteX52" fmla="*/ 3510042 w 6884912"/>
              <a:gd name="connsiteY52" fmla="*/ 311820 h 1161397"/>
              <a:gd name="connsiteX53" fmla="*/ 3626773 w 6884912"/>
              <a:gd name="connsiteY53" fmla="*/ 290452 h 1161397"/>
              <a:gd name="connsiteX54" fmla="*/ 3666217 w 6884912"/>
              <a:gd name="connsiteY54" fmla="*/ 273255 h 1161397"/>
              <a:gd name="connsiteX55" fmla="*/ 3732427 w 6884912"/>
              <a:gd name="connsiteY55" fmla="*/ 245039 h 1161397"/>
              <a:gd name="connsiteX56" fmla="*/ 3777022 w 6884912"/>
              <a:gd name="connsiteY56" fmla="*/ 200276 h 1161397"/>
              <a:gd name="connsiteX57" fmla="*/ 3791246 w 6884912"/>
              <a:gd name="connsiteY57" fmla="*/ 189996 h 1161397"/>
              <a:gd name="connsiteX58" fmla="*/ 3819864 w 6884912"/>
              <a:gd name="connsiteY58" fmla="*/ 194605 h 1161397"/>
              <a:gd name="connsiteX59" fmla="*/ 3830398 w 6884912"/>
              <a:gd name="connsiteY59" fmla="*/ 188383 h 1161397"/>
              <a:gd name="connsiteX60" fmla="*/ 3834360 w 6884912"/>
              <a:gd name="connsiteY60" fmla="*/ 188992 h 1161397"/>
              <a:gd name="connsiteX61" fmla="*/ 3843715 w 6884912"/>
              <a:gd name="connsiteY61" fmla="*/ 188752 h 1161397"/>
              <a:gd name="connsiteX62" fmla="*/ 3842609 w 6884912"/>
              <a:gd name="connsiteY62" fmla="*/ 197386 h 1161397"/>
              <a:gd name="connsiteX63" fmla="*/ 3853961 w 6884912"/>
              <a:gd name="connsiteY63" fmla="*/ 213380 h 1161397"/>
              <a:gd name="connsiteX64" fmla="*/ 3907640 w 6884912"/>
              <a:gd name="connsiteY64" fmla="*/ 207568 h 1161397"/>
              <a:gd name="connsiteX65" fmla="*/ 3910449 w 6884912"/>
              <a:gd name="connsiteY65" fmla="*/ 197808 h 1161397"/>
              <a:gd name="connsiteX66" fmla="*/ 3917197 w 6884912"/>
              <a:gd name="connsiteY66" fmla="*/ 196121 h 1161397"/>
              <a:gd name="connsiteX67" fmla="*/ 3922400 w 6884912"/>
              <a:gd name="connsiteY67" fmla="*/ 205056 h 1161397"/>
              <a:gd name="connsiteX68" fmla="*/ 4013061 w 6884912"/>
              <a:gd name="connsiteY68" fmla="*/ 224874 h 1161397"/>
              <a:gd name="connsiteX69" fmla="*/ 4220717 w 6884912"/>
              <a:gd name="connsiteY69" fmla="*/ 192946 h 1161397"/>
              <a:gd name="connsiteX70" fmla="*/ 4228802 w 6884912"/>
              <a:gd name="connsiteY70" fmla="*/ 201468 h 1161397"/>
              <a:gd name="connsiteX71" fmla="*/ 4289361 w 6884912"/>
              <a:gd name="connsiteY71" fmla="*/ 196642 h 1161397"/>
              <a:gd name="connsiteX72" fmla="*/ 4498913 w 6884912"/>
              <a:gd name="connsiteY72" fmla="*/ 118915 h 1161397"/>
              <a:gd name="connsiteX73" fmla="*/ 4617330 w 6884912"/>
              <a:gd name="connsiteY73" fmla="*/ 111163 h 1161397"/>
              <a:gd name="connsiteX74" fmla="*/ 4659778 w 6884912"/>
              <a:gd name="connsiteY74" fmla="*/ 118219 h 1161397"/>
              <a:gd name="connsiteX75" fmla="*/ 4730870 w 6884912"/>
              <a:gd name="connsiteY75" fmla="*/ 129432 h 1161397"/>
              <a:gd name="connsiteX76" fmla="*/ 4844073 w 6884912"/>
              <a:gd name="connsiteY76" fmla="*/ 161768 h 1161397"/>
              <a:gd name="connsiteX77" fmla="*/ 4856454 w 6884912"/>
              <a:gd name="connsiteY77" fmla="*/ 130488 h 1161397"/>
              <a:gd name="connsiteX78" fmla="*/ 4920038 w 6884912"/>
              <a:gd name="connsiteY78" fmla="*/ 140418 h 1161397"/>
              <a:gd name="connsiteX79" fmla="*/ 5016639 w 6884912"/>
              <a:gd name="connsiteY79" fmla="*/ 158905 h 1161397"/>
              <a:gd name="connsiteX80" fmla="*/ 5072009 w 6884912"/>
              <a:gd name="connsiteY80" fmla="*/ 161502 h 1161397"/>
              <a:gd name="connsiteX81" fmla="*/ 5223626 w 6884912"/>
              <a:gd name="connsiteY81" fmla="*/ 177356 h 1161397"/>
              <a:gd name="connsiteX82" fmla="*/ 5375773 w 6884912"/>
              <a:gd name="connsiteY82" fmla="*/ 199913 h 1161397"/>
              <a:gd name="connsiteX83" fmla="*/ 5467502 w 6884912"/>
              <a:gd name="connsiteY83" fmla="*/ 250963 h 1161397"/>
              <a:gd name="connsiteX84" fmla="*/ 5592395 w 6884912"/>
              <a:gd name="connsiteY84" fmla="*/ 265434 h 1161397"/>
              <a:gd name="connsiteX85" fmla="*/ 5613532 w 6884912"/>
              <a:gd name="connsiteY85" fmla="*/ 273379 h 1161397"/>
              <a:gd name="connsiteX86" fmla="*/ 5642173 w 6884912"/>
              <a:gd name="connsiteY86" fmla="*/ 266904 h 1161397"/>
              <a:gd name="connsiteX87" fmla="*/ 5756910 w 6884912"/>
              <a:gd name="connsiteY87" fmla="*/ 239211 h 1161397"/>
              <a:gd name="connsiteX88" fmla="*/ 5846667 w 6884912"/>
              <a:gd name="connsiteY88" fmla="*/ 201786 h 1161397"/>
              <a:gd name="connsiteX89" fmla="*/ 5960732 w 6884912"/>
              <a:gd name="connsiteY89" fmla="*/ 220708 h 1161397"/>
              <a:gd name="connsiteX90" fmla="*/ 6029542 w 6884912"/>
              <a:gd name="connsiteY90" fmla="*/ 210339 h 1161397"/>
              <a:gd name="connsiteX91" fmla="*/ 6141123 w 6884912"/>
              <a:gd name="connsiteY91" fmla="*/ 159923 h 1161397"/>
              <a:gd name="connsiteX92" fmla="*/ 6290640 w 6884912"/>
              <a:gd name="connsiteY92" fmla="*/ 167441 h 1161397"/>
              <a:gd name="connsiteX93" fmla="*/ 6322806 w 6884912"/>
              <a:gd name="connsiteY93" fmla="*/ 213293 h 1161397"/>
              <a:gd name="connsiteX94" fmla="*/ 6380420 w 6884912"/>
              <a:gd name="connsiteY94" fmla="*/ 173195 h 1161397"/>
              <a:gd name="connsiteX95" fmla="*/ 6507891 w 6884912"/>
              <a:gd name="connsiteY95" fmla="*/ 118474 h 1161397"/>
              <a:gd name="connsiteX96" fmla="*/ 6571807 w 6884912"/>
              <a:gd name="connsiteY96" fmla="*/ 98636 h 1161397"/>
              <a:gd name="connsiteX97" fmla="*/ 6671880 w 6884912"/>
              <a:gd name="connsiteY97" fmla="*/ 82931 h 1161397"/>
              <a:gd name="connsiteX98" fmla="*/ 6702266 w 6884912"/>
              <a:gd name="connsiteY98" fmla="*/ 75470 h 1161397"/>
              <a:gd name="connsiteX99" fmla="*/ 6845802 w 6884912"/>
              <a:gd name="connsiteY99" fmla="*/ 24496 h 1161397"/>
              <a:gd name="connsiteX100" fmla="*/ 6884912 w 6884912"/>
              <a:gd name="connsiteY100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41904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78135 w 6884912"/>
              <a:gd name="connsiteY15" fmla="*/ 698631 h 1161397"/>
              <a:gd name="connsiteX16" fmla="*/ 1178301 w 6884912"/>
              <a:gd name="connsiteY16" fmla="*/ 698094 h 1161397"/>
              <a:gd name="connsiteX17" fmla="*/ 1242716 w 6884912"/>
              <a:gd name="connsiteY17" fmla="*/ 698052 h 1161397"/>
              <a:gd name="connsiteX18" fmla="*/ 1299977 w 6884912"/>
              <a:gd name="connsiteY18" fmla="*/ 639196 h 1161397"/>
              <a:gd name="connsiteX19" fmla="*/ 1326190 w 6884912"/>
              <a:gd name="connsiteY19" fmla="*/ 625955 h 1161397"/>
              <a:gd name="connsiteX20" fmla="*/ 1339600 w 6884912"/>
              <a:gd name="connsiteY20" fmla="*/ 616295 h 1161397"/>
              <a:gd name="connsiteX21" fmla="*/ 1340054 w 6884912"/>
              <a:gd name="connsiteY21" fmla="*/ 614022 h 1161397"/>
              <a:gd name="connsiteX22" fmla="*/ 1391606 w 6884912"/>
              <a:gd name="connsiteY22" fmla="*/ 615229 h 1161397"/>
              <a:gd name="connsiteX23" fmla="*/ 1397565 w 6884912"/>
              <a:gd name="connsiteY23" fmla="*/ 611490 h 1161397"/>
              <a:gd name="connsiteX24" fmla="*/ 1432302 w 6884912"/>
              <a:gd name="connsiteY24" fmla="*/ 617267 h 1161397"/>
              <a:gd name="connsiteX25" fmla="*/ 1449644 w 6884912"/>
              <a:gd name="connsiteY25" fmla="*/ 617591 h 1161397"/>
              <a:gd name="connsiteX26" fmla="*/ 1455793 w 6884912"/>
              <a:gd name="connsiteY26" fmla="*/ 623174 h 1161397"/>
              <a:gd name="connsiteX27" fmla="*/ 1480758 w 6884912"/>
              <a:gd name="connsiteY27" fmla="*/ 620863 h 1161397"/>
              <a:gd name="connsiteX28" fmla="*/ 1483154 w 6884912"/>
              <a:gd name="connsiteY28" fmla="*/ 618527 h 1161397"/>
              <a:gd name="connsiteX29" fmla="*/ 1505495 w 6884912"/>
              <a:gd name="connsiteY29" fmla="*/ 624325 h 1161397"/>
              <a:gd name="connsiteX30" fmla="*/ 1526340 w 6884912"/>
              <a:gd name="connsiteY30" fmla="*/ 638496 h 1161397"/>
              <a:gd name="connsiteX31" fmla="*/ 1731986 w 6884912"/>
              <a:gd name="connsiteY31" fmla="*/ 589682 h 1161397"/>
              <a:gd name="connsiteX32" fmla="*/ 1927935 w 6884912"/>
              <a:gd name="connsiteY32" fmla="*/ 628540 h 1161397"/>
              <a:gd name="connsiteX33" fmla="*/ 2039075 w 6884912"/>
              <a:gd name="connsiteY33" fmla="*/ 599964 h 1161397"/>
              <a:gd name="connsiteX34" fmla="*/ 2066980 w 6884912"/>
              <a:gd name="connsiteY34" fmla="*/ 550413 h 1161397"/>
              <a:gd name="connsiteX35" fmla="*/ 2352236 w 6884912"/>
              <a:gd name="connsiteY35" fmla="*/ 519602 h 1161397"/>
              <a:gd name="connsiteX36" fmla="*/ 2420791 w 6884912"/>
              <a:gd name="connsiteY36" fmla="*/ 492826 h 1161397"/>
              <a:gd name="connsiteX37" fmla="*/ 2489932 w 6884912"/>
              <a:gd name="connsiteY37" fmla="*/ 507864 h 1161397"/>
              <a:gd name="connsiteX38" fmla="*/ 2512917 w 6884912"/>
              <a:gd name="connsiteY38" fmla="*/ 489127 h 1161397"/>
              <a:gd name="connsiteX39" fmla="*/ 2516783 w 6884912"/>
              <a:gd name="connsiteY39" fmla="*/ 485473 h 1161397"/>
              <a:gd name="connsiteX40" fmla="*/ 2534360 w 6884912"/>
              <a:gd name="connsiteY40" fmla="*/ 480064 h 1161397"/>
              <a:gd name="connsiteX41" fmla="*/ 2536691 w 6884912"/>
              <a:gd name="connsiteY41" fmla="*/ 467018 h 1161397"/>
              <a:gd name="connsiteX42" fmla="*/ 2561265 w 6884912"/>
              <a:gd name="connsiteY42" fmla="*/ 450623 h 1161397"/>
              <a:gd name="connsiteX43" fmla="*/ 2594349 w 6884912"/>
              <a:gd name="connsiteY43" fmla="*/ 443884 h 1161397"/>
              <a:gd name="connsiteX44" fmla="*/ 2754324 w 6884912"/>
              <a:gd name="connsiteY44" fmla="*/ 424766 h 1161397"/>
              <a:gd name="connsiteX45" fmla="*/ 2848470 w 6884912"/>
              <a:gd name="connsiteY45" fmla="*/ 405966 h 1161397"/>
              <a:gd name="connsiteX46" fmla="*/ 2881772 w 6884912"/>
              <a:gd name="connsiteY46" fmla="*/ 387260 h 1161397"/>
              <a:gd name="connsiteX47" fmla="*/ 2929932 w 6884912"/>
              <a:gd name="connsiteY47" fmla="*/ 368912 h 1161397"/>
              <a:gd name="connsiteX48" fmla="*/ 3013020 w 6884912"/>
              <a:gd name="connsiteY48" fmla="*/ 327578 h 1161397"/>
              <a:gd name="connsiteX49" fmla="*/ 3222191 w 6884912"/>
              <a:gd name="connsiteY49" fmla="*/ 307887 h 1161397"/>
              <a:gd name="connsiteX50" fmla="*/ 3227953 w 6884912"/>
              <a:gd name="connsiteY50" fmla="*/ 297650 h 1161397"/>
              <a:gd name="connsiteX51" fmla="*/ 3510042 w 6884912"/>
              <a:gd name="connsiteY51" fmla="*/ 311820 h 1161397"/>
              <a:gd name="connsiteX52" fmla="*/ 3626773 w 6884912"/>
              <a:gd name="connsiteY52" fmla="*/ 290452 h 1161397"/>
              <a:gd name="connsiteX53" fmla="*/ 3666217 w 6884912"/>
              <a:gd name="connsiteY53" fmla="*/ 273255 h 1161397"/>
              <a:gd name="connsiteX54" fmla="*/ 3732427 w 6884912"/>
              <a:gd name="connsiteY54" fmla="*/ 245039 h 1161397"/>
              <a:gd name="connsiteX55" fmla="*/ 3777022 w 6884912"/>
              <a:gd name="connsiteY55" fmla="*/ 200276 h 1161397"/>
              <a:gd name="connsiteX56" fmla="*/ 3791246 w 6884912"/>
              <a:gd name="connsiteY56" fmla="*/ 189996 h 1161397"/>
              <a:gd name="connsiteX57" fmla="*/ 3819864 w 6884912"/>
              <a:gd name="connsiteY57" fmla="*/ 194605 h 1161397"/>
              <a:gd name="connsiteX58" fmla="*/ 3830398 w 6884912"/>
              <a:gd name="connsiteY58" fmla="*/ 188383 h 1161397"/>
              <a:gd name="connsiteX59" fmla="*/ 3834360 w 6884912"/>
              <a:gd name="connsiteY59" fmla="*/ 188992 h 1161397"/>
              <a:gd name="connsiteX60" fmla="*/ 3843715 w 6884912"/>
              <a:gd name="connsiteY60" fmla="*/ 188752 h 1161397"/>
              <a:gd name="connsiteX61" fmla="*/ 3842609 w 6884912"/>
              <a:gd name="connsiteY61" fmla="*/ 197386 h 1161397"/>
              <a:gd name="connsiteX62" fmla="*/ 3853961 w 6884912"/>
              <a:gd name="connsiteY62" fmla="*/ 213380 h 1161397"/>
              <a:gd name="connsiteX63" fmla="*/ 3907640 w 6884912"/>
              <a:gd name="connsiteY63" fmla="*/ 207568 h 1161397"/>
              <a:gd name="connsiteX64" fmla="*/ 3910449 w 6884912"/>
              <a:gd name="connsiteY64" fmla="*/ 197808 h 1161397"/>
              <a:gd name="connsiteX65" fmla="*/ 3917197 w 6884912"/>
              <a:gd name="connsiteY65" fmla="*/ 196121 h 1161397"/>
              <a:gd name="connsiteX66" fmla="*/ 3922400 w 6884912"/>
              <a:gd name="connsiteY66" fmla="*/ 205056 h 1161397"/>
              <a:gd name="connsiteX67" fmla="*/ 4013061 w 6884912"/>
              <a:gd name="connsiteY67" fmla="*/ 224874 h 1161397"/>
              <a:gd name="connsiteX68" fmla="*/ 4220717 w 6884912"/>
              <a:gd name="connsiteY68" fmla="*/ 192946 h 1161397"/>
              <a:gd name="connsiteX69" fmla="*/ 4228802 w 6884912"/>
              <a:gd name="connsiteY69" fmla="*/ 201468 h 1161397"/>
              <a:gd name="connsiteX70" fmla="*/ 4289361 w 6884912"/>
              <a:gd name="connsiteY70" fmla="*/ 196642 h 1161397"/>
              <a:gd name="connsiteX71" fmla="*/ 4498913 w 6884912"/>
              <a:gd name="connsiteY71" fmla="*/ 118915 h 1161397"/>
              <a:gd name="connsiteX72" fmla="*/ 4617330 w 6884912"/>
              <a:gd name="connsiteY72" fmla="*/ 111163 h 1161397"/>
              <a:gd name="connsiteX73" fmla="*/ 4659778 w 6884912"/>
              <a:gd name="connsiteY73" fmla="*/ 118219 h 1161397"/>
              <a:gd name="connsiteX74" fmla="*/ 4730870 w 6884912"/>
              <a:gd name="connsiteY74" fmla="*/ 129432 h 1161397"/>
              <a:gd name="connsiteX75" fmla="*/ 4844073 w 6884912"/>
              <a:gd name="connsiteY75" fmla="*/ 161768 h 1161397"/>
              <a:gd name="connsiteX76" fmla="*/ 4856454 w 6884912"/>
              <a:gd name="connsiteY76" fmla="*/ 130488 h 1161397"/>
              <a:gd name="connsiteX77" fmla="*/ 4920038 w 6884912"/>
              <a:gd name="connsiteY77" fmla="*/ 140418 h 1161397"/>
              <a:gd name="connsiteX78" fmla="*/ 5016639 w 6884912"/>
              <a:gd name="connsiteY78" fmla="*/ 158905 h 1161397"/>
              <a:gd name="connsiteX79" fmla="*/ 5072009 w 6884912"/>
              <a:gd name="connsiteY79" fmla="*/ 161502 h 1161397"/>
              <a:gd name="connsiteX80" fmla="*/ 5223626 w 6884912"/>
              <a:gd name="connsiteY80" fmla="*/ 177356 h 1161397"/>
              <a:gd name="connsiteX81" fmla="*/ 5375773 w 6884912"/>
              <a:gd name="connsiteY81" fmla="*/ 199913 h 1161397"/>
              <a:gd name="connsiteX82" fmla="*/ 5467502 w 6884912"/>
              <a:gd name="connsiteY82" fmla="*/ 250963 h 1161397"/>
              <a:gd name="connsiteX83" fmla="*/ 5592395 w 6884912"/>
              <a:gd name="connsiteY83" fmla="*/ 265434 h 1161397"/>
              <a:gd name="connsiteX84" fmla="*/ 5613532 w 6884912"/>
              <a:gd name="connsiteY84" fmla="*/ 273379 h 1161397"/>
              <a:gd name="connsiteX85" fmla="*/ 5642173 w 6884912"/>
              <a:gd name="connsiteY85" fmla="*/ 266904 h 1161397"/>
              <a:gd name="connsiteX86" fmla="*/ 5756910 w 6884912"/>
              <a:gd name="connsiteY86" fmla="*/ 239211 h 1161397"/>
              <a:gd name="connsiteX87" fmla="*/ 5846667 w 6884912"/>
              <a:gd name="connsiteY87" fmla="*/ 201786 h 1161397"/>
              <a:gd name="connsiteX88" fmla="*/ 5960732 w 6884912"/>
              <a:gd name="connsiteY88" fmla="*/ 220708 h 1161397"/>
              <a:gd name="connsiteX89" fmla="*/ 6029542 w 6884912"/>
              <a:gd name="connsiteY89" fmla="*/ 210339 h 1161397"/>
              <a:gd name="connsiteX90" fmla="*/ 6141123 w 6884912"/>
              <a:gd name="connsiteY90" fmla="*/ 159923 h 1161397"/>
              <a:gd name="connsiteX91" fmla="*/ 6290640 w 6884912"/>
              <a:gd name="connsiteY91" fmla="*/ 167441 h 1161397"/>
              <a:gd name="connsiteX92" fmla="*/ 6322806 w 6884912"/>
              <a:gd name="connsiteY92" fmla="*/ 213293 h 1161397"/>
              <a:gd name="connsiteX93" fmla="*/ 6380420 w 6884912"/>
              <a:gd name="connsiteY93" fmla="*/ 173195 h 1161397"/>
              <a:gd name="connsiteX94" fmla="*/ 6507891 w 6884912"/>
              <a:gd name="connsiteY94" fmla="*/ 118474 h 1161397"/>
              <a:gd name="connsiteX95" fmla="*/ 6571807 w 6884912"/>
              <a:gd name="connsiteY95" fmla="*/ 98636 h 1161397"/>
              <a:gd name="connsiteX96" fmla="*/ 6671880 w 6884912"/>
              <a:gd name="connsiteY96" fmla="*/ 82931 h 1161397"/>
              <a:gd name="connsiteX97" fmla="*/ 6702266 w 6884912"/>
              <a:gd name="connsiteY97" fmla="*/ 75470 h 1161397"/>
              <a:gd name="connsiteX98" fmla="*/ 6845802 w 6884912"/>
              <a:gd name="connsiteY98" fmla="*/ 24496 h 1161397"/>
              <a:gd name="connsiteX99" fmla="*/ 6884912 w 6884912"/>
              <a:gd name="connsiteY99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41904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78135 w 6884912"/>
              <a:gd name="connsiteY15" fmla="*/ 698631 h 1161397"/>
              <a:gd name="connsiteX16" fmla="*/ 1242716 w 6884912"/>
              <a:gd name="connsiteY16" fmla="*/ 698052 h 1161397"/>
              <a:gd name="connsiteX17" fmla="*/ 1299977 w 6884912"/>
              <a:gd name="connsiteY17" fmla="*/ 639196 h 1161397"/>
              <a:gd name="connsiteX18" fmla="*/ 1326190 w 6884912"/>
              <a:gd name="connsiteY18" fmla="*/ 625955 h 1161397"/>
              <a:gd name="connsiteX19" fmla="*/ 1339600 w 6884912"/>
              <a:gd name="connsiteY19" fmla="*/ 616295 h 1161397"/>
              <a:gd name="connsiteX20" fmla="*/ 1340054 w 6884912"/>
              <a:gd name="connsiteY20" fmla="*/ 614022 h 1161397"/>
              <a:gd name="connsiteX21" fmla="*/ 1391606 w 6884912"/>
              <a:gd name="connsiteY21" fmla="*/ 615229 h 1161397"/>
              <a:gd name="connsiteX22" fmla="*/ 1397565 w 6884912"/>
              <a:gd name="connsiteY22" fmla="*/ 611490 h 1161397"/>
              <a:gd name="connsiteX23" fmla="*/ 1432302 w 6884912"/>
              <a:gd name="connsiteY23" fmla="*/ 617267 h 1161397"/>
              <a:gd name="connsiteX24" fmla="*/ 1449644 w 6884912"/>
              <a:gd name="connsiteY24" fmla="*/ 617591 h 1161397"/>
              <a:gd name="connsiteX25" fmla="*/ 1455793 w 6884912"/>
              <a:gd name="connsiteY25" fmla="*/ 623174 h 1161397"/>
              <a:gd name="connsiteX26" fmla="*/ 1480758 w 6884912"/>
              <a:gd name="connsiteY26" fmla="*/ 620863 h 1161397"/>
              <a:gd name="connsiteX27" fmla="*/ 1483154 w 6884912"/>
              <a:gd name="connsiteY27" fmla="*/ 618527 h 1161397"/>
              <a:gd name="connsiteX28" fmla="*/ 1505495 w 6884912"/>
              <a:gd name="connsiteY28" fmla="*/ 624325 h 1161397"/>
              <a:gd name="connsiteX29" fmla="*/ 1526340 w 6884912"/>
              <a:gd name="connsiteY29" fmla="*/ 638496 h 1161397"/>
              <a:gd name="connsiteX30" fmla="*/ 1731986 w 6884912"/>
              <a:gd name="connsiteY30" fmla="*/ 589682 h 1161397"/>
              <a:gd name="connsiteX31" fmla="*/ 1927935 w 6884912"/>
              <a:gd name="connsiteY31" fmla="*/ 628540 h 1161397"/>
              <a:gd name="connsiteX32" fmla="*/ 2039075 w 6884912"/>
              <a:gd name="connsiteY32" fmla="*/ 599964 h 1161397"/>
              <a:gd name="connsiteX33" fmla="*/ 2066980 w 6884912"/>
              <a:gd name="connsiteY33" fmla="*/ 550413 h 1161397"/>
              <a:gd name="connsiteX34" fmla="*/ 2352236 w 6884912"/>
              <a:gd name="connsiteY34" fmla="*/ 519602 h 1161397"/>
              <a:gd name="connsiteX35" fmla="*/ 2420791 w 6884912"/>
              <a:gd name="connsiteY35" fmla="*/ 492826 h 1161397"/>
              <a:gd name="connsiteX36" fmla="*/ 2489932 w 6884912"/>
              <a:gd name="connsiteY36" fmla="*/ 507864 h 1161397"/>
              <a:gd name="connsiteX37" fmla="*/ 2512917 w 6884912"/>
              <a:gd name="connsiteY37" fmla="*/ 489127 h 1161397"/>
              <a:gd name="connsiteX38" fmla="*/ 2516783 w 6884912"/>
              <a:gd name="connsiteY38" fmla="*/ 485473 h 1161397"/>
              <a:gd name="connsiteX39" fmla="*/ 2534360 w 6884912"/>
              <a:gd name="connsiteY39" fmla="*/ 480064 h 1161397"/>
              <a:gd name="connsiteX40" fmla="*/ 2536691 w 6884912"/>
              <a:gd name="connsiteY40" fmla="*/ 467018 h 1161397"/>
              <a:gd name="connsiteX41" fmla="*/ 2561265 w 6884912"/>
              <a:gd name="connsiteY41" fmla="*/ 450623 h 1161397"/>
              <a:gd name="connsiteX42" fmla="*/ 2594349 w 6884912"/>
              <a:gd name="connsiteY42" fmla="*/ 443884 h 1161397"/>
              <a:gd name="connsiteX43" fmla="*/ 2754324 w 6884912"/>
              <a:gd name="connsiteY43" fmla="*/ 424766 h 1161397"/>
              <a:gd name="connsiteX44" fmla="*/ 2848470 w 6884912"/>
              <a:gd name="connsiteY44" fmla="*/ 405966 h 1161397"/>
              <a:gd name="connsiteX45" fmla="*/ 2881772 w 6884912"/>
              <a:gd name="connsiteY45" fmla="*/ 387260 h 1161397"/>
              <a:gd name="connsiteX46" fmla="*/ 2929932 w 6884912"/>
              <a:gd name="connsiteY46" fmla="*/ 368912 h 1161397"/>
              <a:gd name="connsiteX47" fmla="*/ 3013020 w 6884912"/>
              <a:gd name="connsiteY47" fmla="*/ 327578 h 1161397"/>
              <a:gd name="connsiteX48" fmla="*/ 3222191 w 6884912"/>
              <a:gd name="connsiteY48" fmla="*/ 307887 h 1161397"/>
              <a:gd name="connsiteX49" fmla="*/ 3227953 w 6884912"/>
              <a:gd name="connsiteY49" fmla="*/ 297650 h 1161397"/>
              <a:gd name="connsiteX50" fmla="*/ 3510042 w 6884912"/>
              <a:gd name="connsiteY50" fmla="*/ 311820 h 1161397"/>
              <a:gd name="connsiteX51" fmla="*/ 3626773 w 6884912"/>
              <a:gd name="connsiteY51" fmla="*/ 290452 h 1161397"/>
              <a:gd name="connsiteX52" fmla="*/ 3666217 w 6884912"/>
              <a:gd name="connsiteY52" fmla="*/ 273255 h 1161397"/>
              <a:gd name="connsiteX53" fmla="*/ 3732427 w 6884912"/>
              <a:gd name="connsiteY53" fmla="*/ 245039 h 1161397"/>
              <a:gd name="connsiteX54" fmla="*/ 3777022 w 6884912"/>
              <a:gd name="connsiteY54" fmla="*/ 200276 h 1161397"/>
              <a:gd name="connsiteX55" fmla="*/ 3791246 w 6884912"/>
              <a:gd name="connsiteY55" fmla="*/ 189996 h 1161397"/>
              <a:gd name="connsiteX56" fmla="*/ 3819864 w 6884912"/>
              <a:gd name="connsiteY56" fmla="*/ 194605 h 1161397"/>
              <a:gd name="connsiteX57" fmla="*/ 3830398 w 6884912"/>
              <a:gd name="connsiteY57" fmla="*/ 188383 h 1161397"/>
              <a:gd name="connsiteX58" fmla="*/ 3834360 w 6884912"/>
              <a:gd name="connsiteY58" fmla="*/ 188992 h 1161397"/>
              <a:gd name="connsiteX59" fmla="*/ 3843715 w 6884912"/>
              <a:gd name="connsiteY59" fmla="*/ 188752 h 1161397"/>
              <a:gd name="connsiteX60" fmla="*/ 3842609 w 6884912"/>
              <a:gd name="connsiteY60" fmla="*/ 197386 h 1161397"/>
              <a:gd name="connsiteX61" fmla="*/ 3853961 w 6884912"/>
              <a:gd name="connsiteY61" fmla="*/ 213380 h 1161397"/>
              <a:gd name="connsiteX62" fmla="*/ 3907640 w 6884912"/>
              <a:gd name="connsiteY62" fmla="*/ 207568 h 1161397"/>
              <a:gd name="connsiteX63" fmla="*/ 3910449 w 6884912"/>
              <a:gd name="connsiteY63" fmla="*/ 197808 h 1161397"/>
              <a:gd name="connsiteX64" fmla="*/ 3917197 w 6884912"/>
              <a:gd name="connsiteY64" fmla="*/ 196121 h 1161397"/>
              <a:gd name="connsiteX65" fmla="*/ 3922400 w 6884912"/>
              <a:gd name="connsiteY65" fmla="*/ 205056 h 1161397"/>
              <a:gd name="connsiteX66" fmla="*/ 4013061 w 6884912"/>
              <a:gd name="connsiteY66" fmla="*/ 224874 h 1161397"/>
              <a:gd name="connsiteX67" fmla="*/ 4220717 w 6884912"/>
              <a:gd name="connsiteY67" fmla="*/ 192946 h 1161397"/>
              <a:gd name="connsiteX68" fmla="*/ 4228802 w 6884912"/>
              <a:gd name="connsiteY68" fmla="*/ 201468 h 1161397"/>
              <a:gd name="connsiteX69" fmla="*/ 4289361 w 6884912"/>
              <a:gd name="connsiteY69" fmla="*/ 196642 h 1161397"/>
              <a:gd name="connsiteX70" fmla="*/ 4498913 w 6884912"/>
              <a:gd name="connsiteY70" fmla="*/ 118915 h 1161397"/>
              <a:gd name="connsiteX71" fmla="*/ 4617330 w 6884912"/>
              <a:gd name="connsiteY71" fmla="*/ 111163 h 1161397"/>
              <a:gd name="connsiteX72" fmla="*/ 4659778 w 6884912"/>
              <a:gd name="connsiteY72" fmla="*/ 118219 h 1161397"/>
              <a:gd name="connsiteX73" fmla="*/ 4730870 w 6884912"/>
              <a:gd name="connsiteY73" fmla="*/ 129432 h 1161397"/>
              <a:gd name="connsiteX74" fmla="*/ 4844073 w 6884912"/>
              <a:gd name="connsiteY74" fmla="*/ 161768 h 1161397"/>
              <a:gd name="connsiteX75" fmla="*/ 4856454 w 6884912"/>
              <a:gd name="connsiteY75" fmla="*/ 130488 h 1161397"/>
              <a:gd name="connsiteX76" fmla="*/ 4920038 w 6884912"/>
              <a:gd name="connsiteY76" fmla="*/ 140418 h 1161397"/>
              <a:gd name="connsiteX77" fmla="*/ 5016639 w 6884912"/>
              <a:gd name="connsiteY77" fmla="*/ 158905 h 1161397"/>
              <a:gd name="connsiteX78" fmla="*/ 5072009 w 6884912"/>
              <a:gd name="connsiteY78" fmla="*/ 161502 h 1161397"/>
              <a:gd name="connsiteX79" fmla="*/ 5223626 w 6884912"/>
              <a:gd name="connsiteY79" fmla="*/ 177356 h 1161397"/>
              <a:gd name="connsiteX80" fmla="*/ 5375773 w 6884912"/>
              <a:gd name="connsiteY80" fmla="*/ 199913 h 1161397"/>
              <a:gd name="connsiteX81" fmla="*/ 5467502 w 6884912"/>
              <a:gd name="connsiteY81" fmla="*/ 250963 h 1161397"/>
              <a:gd name="connsiteX82" fmla="*/ 5592395 w 6884912"/>
              <a:gd name="connsiteY82" fmla="*/ 265434 h 1161397"/>
              <a:gd name="connsiteX83" fmla="*/ 5613532 w 6884912"/>
              <a:gd name="connsiteY83" fmla="*/ 273379 h 1161397"/>
              <a:gd name="connsiteX84" fmla="*/ 5642173 w 6884912"/>
              <a:gd name="connsiteY84" fmla="*/ 266904 h 1161397"/>
              <a:gd name="connsiteX85" fmla="*/ 5756910 w 6884912"/>
              <a:gd name="connsiteY85" fmla="*/ 239211 h 1161397"/>
              <a:gd name="connsiteX86" fmla="*/ 5846667 w 6884912"/>
              <a:gd name="connsiteY86" fmla="*/ 201786 h 1161397"/>
              <a:gd name="connsiteX87" fmla="*/ 5960732 w 6884912"/>
              <a:gd name="connsiteY87" fmla="*/ 220708 h 1161397"/>
              <a:gd name="connsiteX88" fmla="*/ 6029542 w 6884912"/>
              <a:gd name="connsiteY88" fmla="*/ 210339 h 1161397"/>
              <a:gd name="connsiteX89" fmla="*/ 6141123 w 6884912"/>
              <a:gd name="connsiteY89" fmla="*/ 159923 h 1161397"/>
              <a:gd name="connsiteX90" fmla="*/ 6290640 w 6884912"/>
              <a:gd name="connsiteY90" fmla="*/ 167441 h 1161397"/>
              <a:gd name="connsiteX91" fmla="*/ 6322806 w 6884912"/>
              <a:gd name="connsiteY91" fmla="*/ 213293 h 1161397"/>
              <a:gd name="connsiteX92" fmla="*/ 6380420 w 6884912"/>
              <a:gd name="connsiteY92" fmla="*/ 173195 h 1161397"/>
              <a:gd name="connsiteX93" fmla="*/ 6507891 w 6884912"/>
              <a:gd name="connsiteY93" fmla="*/ 118474 h 1161397"/>
              <a:gd name="connsiteX94" fmla="*/ 6571807 w 6884912"/>
              <a:gd name="connsiteY94" fmla="*/ 98636 h 1161397"/>
              <a:gd name="connsiteX95" fmla="*/ 6671880 w 6884912"/>
              <a:gd name="connsiteY95" fmla="*/ 82931 h 1161397"/>
              <a:gd name="connsiteX96" fmla="*/ 6702266 w 6884912"/>
              <a:gd name="connsiteY96" fmla="*/ 75470 h 1161397"/>
              <a:gd name="connsiteX97" fmla="*/ 6845802 w 6884912"/>
              <a:gd name="connsiteY97" fmla="*/ 24496 h 1161397"/>
              <a:gd name="connsiteX98" fmla="*/ 6884912 w 6884912"/>
              <a:gd name="connsiteY98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41904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207847 w 6884912"/>
              <a:gd name="connsiteY15" fmla="*/ 689087 h 1161397"/>
              <a:gd name="connsiteX16" fmla="*/ 1242716 w 6884912"/>
              <a:gd name="connsiteY16" fmla="*/ 698052 h 1161397"/>
              <a:gd name="connsiteX17" fmla="*/ 1299977 w 6884912"/>
              <a:gd name="connsiteY17" fmla="*/ 639196 h 1161397"/>
              <a:gd name="connsiteX18" fmla="*/ 1326190 w 6884912"/>
              <a:gd name="connsiteY18" fmla="*/ 625955 h 1161397"/>
              <a:gd name="connsiteX19" fmla="*/ 1339600 w 6884912"/>
              <a:gd name="connsiteY19" fmla="*/ 616295 h 1161397"/>
              <a:gd name="connsiteX20" fmla="*/ 1340054 w 6884912"/>
              <a:gd name="connsiteY20" fmla="*/ 614022 h 1161397"/>
              <a:gd name="connsiteX21" fmla="*/ 1391606 w 6884912"/>
              <a:gd name="connsiteY21" fmla="*/ 615229 h 1161397"/>
              <a:gd name="connsiteX22" fmla="*/ 1397565 w 6884912"/>
              <a:gd name="connsiteY22" fmla="*/ 611490 h 1161397"/>
              <a:gd name="connsiteX23" fmla="*/ 1432302 w 6884912"/>
              <a:gd name="connsiteY23" fmla="*/ 617267 h 1161397"/>
              <a:gd name="connsiteX24" fmla="*/ 1449644 w 6884912"/>
              <a:gd name="connsiteY24" fmla="*/ 617591 h 1161397"/>
              <a:gd name="connsiteX25" fmla="*/ 1455793 w 6884912"/>
              <a:gd name="connsiteY25" fmla="*/ 623174 h 1161397"/>
              <a:gd name="connsiteX26" fmla="*/ 1480758 w 6884912"/>
              <a:gd name="connsiteY26" fmla="*/ 620863 h 1161397"/>
              <a:gd name="connsiteX27" fmla="*/ 1483154 w 6884912"/>
              <a:gd name="connsiteY27" fmla="*/ 618527 h 1161397"/>
              <a:gd name="connsiteX28" fmla="*/ 1505495 w 6884912"/>
              <a:gd name="connsiteY28" fmla="*/ 624325 h 1161397"/>
              <a:gd name="connsiteX29" fmla="*/ 1526340 w 6884912"/>
              <a:gd name="connsiteY29" fmla="*/ 638496 h 1161397"/>
              <a:gd name="connsiteX30" fmla="*/ 1731986 w 6884912"/>
              <a:gd name="connsiteY30" fmla="*/ 589682 h 1161397"/>
              <a:gd name="connsiteX31" fmla="*/ 1927935 w 6884912"/>
              <a:gd name="connsiteY31" fmla="*/ 628540 h 1161397"/>
              <a:gd name="connsiteX32" fmla="*/ 2039075 w 6884912"/>
              <a:gd name="connsiteY32" fmla="*/ 599964 h 1161397"/>
              <a:gd name="connsiteX33" fmla="*/ 2066980 w 6884912"/>
              <a:gd name="connsiteY33" fmla="*/ 550413 h 1161397"/>
              <a:gd name="connsiteX34" fmla="*/ 2352236 w 6884912"/>
              <a:gd name="connsiteY34" fmla="*/ 519602 h 1161397"/>
              <a:gd name="connsiteX35" fmla="*/ 2420791 w 6884912"/>
              <a:gd name="connsiteY35" fmla="*/ 492826 h 1161397"/>
              <a:gd name="connsiteX36" fmla="*/ 2489932 w 6884912"/>
              <a:gd name="connsiteY36" fmla="*/ 507864 h 1161397"/>
              <a:gd name="connsiteX37" fmla="*/ 2512917 w 6884912"/>
              <a:gd name="connsiteY37" fmla="*/ 489127 h 1161397"/>
              <a:gd name="connsiteX38" fmla="*/ 2516783 w 6884912"/>
              <a:gd name="connsiteY38" fmla="*/ 485473 h 1161397"/>
              <a:gd name="connsiteX39" fmla="*/ 2534360 w 6884912"/>
              <a:gd name="connsiteY39" fmla="*/ 480064 h 1161397"/>
              <a:gd name="connsiteX40" fmla="*/ 2536691 w 6884912"/>
              <a:gd name="connsiteY40" fmla="*/ 467018 h 1161397"/>
              <a:gd name="connsiteX41" fmla="*/ 2561265 w 6884912"/>
              <a:gd name="connsiteY41" fmla="*/ 450623 h 1161397"/>
              <a:gd name="connsiteX42" fmla="*/ 2594349 w 6884912"/>
              <a:gd name="connsiteY42" fmla="*/ 443884 h 1161397"/>
              <a:gd name="connsiteX43" fmla="*/ 2754324 w 6884912"/>
              <a:gd name="connsiteY43" fmla="*/ 424766 h 1161397"/>
              <a:gd name="connsiteX44" fmla="*/ 2848470 w 6884912"/>
              <a:gd name="connsiteY44" fmla="*/ 405966 h 1161397"/>
              <a:gd name="connsiteX45" fmla="*/ 2881772 w 6884912"/>
              <a:gd name="connsiteY45" fmla="*/ 387260 h 1161397"/>
              <a:gd name="connsiteX46" fmla="*/ 2929932 w 6884912"/>
              <a:gd name="connsiteY46" fmla="*/ 368912 h 1161397"/>
              <a:gd name="connsiteX47" fmla="*/ 3013020 w 6884912"/>
              <a:gd name="connsiteY47" fmla="*/ 327578 h 1161397"/>
              <a:gd name="connsiteX48" fmla="*/ 3222191 w 6884912"/>
              <a:gd name="connsiteY48" fmla="*/ 307887 h 1161397"/>
              <a:gd name="connsiteX49" fmla="*/ 3227953 w 6884912"/>
              <a:gd name="connsiteY49" fmla="*/ 297650 h 1161397"/>
              <a:gd name="connsiteX50" fmla="*/ 3510042 w 6884912"/>
              <a:gd name="connsiteY50" fmla="*/ 311820 h 1161397"/>
              <a:gd name="connsiteX51" fmla="*/ 3626773 w 6884912"/>
              <a:gd name="connsiteY51" fmla="*/ 290452 h 1161397"/>
              <a:gd name="connsiteX52" fmla="*/ 3666217 w 6884912"/>
              <a:gd name="connsiteY52" fmla="*/ 273255 h 1161397"/>
              <a:gd name="connsiteX53" fmla="*/ 3732427 w 6884912"/>
              <a:gd name="connsiteY53" fmla="*/ 245039 h 1161397"/>
              <a:gd name="connsiteX54" fmla="*/ 3777022 w 6884912"/>
              <a:gd name="connsiteY54" fmla="*/ 200276 h 1161397"/>
              <a:gd name="connsiteX55" fmla="*/ 3791246 w 6884912"/>
              <a:gd name="connsiteY55" fmla="*/ 189996 h 1161397"/>
              <a:gd name="connsiteX56" fmla="*/ 3819864 w 6884912"/>
              <a:gd name="connsiteY56" fmla="*/ 194605 h 1161397"/>
              <a:gd name="connsiteX57" fmla="*/ 3830398 w 6884912"/>
              <a:gd name="connsiteY57" fmla="*/ 188383 h 1161397"/>
              <a:gd name="connsiteX58" fmla="*/ 3834360 w 6884912"/>
              <a:gd name="connsiteY58" fmla="*/ 188992 h 1161397"/>
              <a:gd name="connsiteX59" fmla="*/ 3843715 w 6884912"/>
              <a:gd name="connsiteY59" fmla="*/ 188752 h 1161397"/>
              <a:gd name="connsiteX60" fmla="*/ 3842609 w 6884912"/>
              <a:gd name="connsiteY60" fmla="*/ 197386 h 1161397"/>
              <a:gd name="connsiteX61" fmla="*/ 3853961 w 6884912"/>
              <a:gd name="connsiteY61" fmla="*/ 213380 h 1161397"/>
              <a:gd name="connsiteX62" fmla="*/ 3907640 w 6884912"/>
              <a:gd name="connsiteY62" fmla="*/ 207568 h 1161397"/>
              <a:gd name="connsiteX63" fmla="*/ 3910449 w 6884912"/>
              <a:gd name="connsiteY63" fmla="*/ 197808 h 1161397"/>
              <a:gd name="connsiteX64" fmla="*/ 3917197 w 6884912"/>
              <a:gd name="connsiteY64" fmla="*/ 196121 h 1161397"/>
              <a:gd name="connsiteX65" fmla="*/ 3922400 w 6884912"/>
              <a:gd name="connsiteY65" fmla="*/ 205056 h 1161397"/>
              <a:gd name="connsiteX66" fmla="*/ 4013061 w 6884912"/>
              <a:gd name="connsiteY66" fmla="*/ 224874 h 1161397"/>
              <a:gd name="connsiteX67" fmla="*/ 4220717 w 6884912"/>
              <a:gd name="connsiteY67" fmla="*/ 192946 h 1161397"/>
              <a:gd name="connsiteX68" fmla="*/ 4228802 w 6884912"/>
              <a:gd name="connsiteY68" fmla="*/ 201468 h 1161397"/>
              <a:gd name="connsiteX69" fmla="*/ 4289361 w 6884912"/>
              <a:gd name="connsiteY69" fmla="*/ 196642 h 1161397"/>
              <a:gd name="connsiteX70" fmla="*/ 4498913 w 6884912"/>
              <a:gd name="connsiteY70" fmla="*/ 118915 h 1161397"/>
              <a:gd name="connsiteX71" fmla="*/ 4617330 w 6884912"/>
              <a:gd name="connsiteY71" fmla="*/ 111163 h 1161397"/>
              <a:gd name="connsiteX72" fmla="*/ 4659778 w 6884912"/>
              <a:gd name="connsiteY72" fmla="*/ 118219 h 1161397"/>
              <a:gd name="connsiteX73" fmla="*/ 4730870 w 6884912"/>
              <a:gd name="connsiteY73" fmla="*/ 129432 h 1161397"/>
              <a:gd name="connsiteX74" fmla="*/ 4844073 w 6884912"/>
              <a:gd name="connsiteY74" fmla="*/ 161768 h 1161397"/>
              <a:gd name="connsiteX75" fmla="*/ 4856454 w 6884912"/>
              <a:gd name="connsiteY75" fmla="*/ 130488 h 1161397"/>
              <a:gd name="connsiteX76" fmla="*/ 4920038 w 6884912"/>
              <a:gd name="connsiteY76" fmla="*/ 140418 h 1161397"/>
              <a:gd name="connsiteX77" fmla="*/ 5016639 w 6884912"/>
              <a:gd name="connsiteY77" fmla="*/ 158905 h 1161397"/>
              <a:gd name="connsiteX78" fmla="*/ 5072009 w 6884912"/>
              <a:gd name="connsiteY78" fmla="*/ 161502 h 1161397"/>
              <a:gd name="connsiteX79" fmla="*/ 5223626 w 6884912"/>
              <a:gd name="connsiteY79" fmla="*/ 177356 h 1161397"/>
              <a:gd name="connsiteX80" fmla="*/ 5375773 w 6884912"/>
              <a:gd name="connsiteY80" fmla="*/ 199913 h 1161397"/>
              <a:gd name="connsiteX81" fmla="*/ 5467502 w 6884912"/>
              <a:gd name="connsiteY81" fmla="*/ 250963 h 1161397"/>
              <a:gd name="connsiteX82" fmla="*/ 5592395 w 6884912"/>
              <a:gd name="connsiteY82" fmla="*/ 265434 h 1161397"/>
              <a:gd name="connsiteX83" fmla="*/ 5613532 w 6884912"/>
              <a:gd name="connsiteY83" fmla="*/ 273379 h 1161397"/>
              <a:gd name="connsiteX84" fmla="*/ 5642173 w 6884912"/>
              <a:gd name="connsiteY84" fmla="*/ 266904 h 1161397"/>
              <a:gd name="connsiteX85" fmla="*/ 5756910 w 6884912"/>
              <a:gd name="connsiteY85" fmla="*/ 239211 h 1161397"/>
              <a:gd name="connsiteX86" fmla="*/ 5846667 w 6884912"/>
              <a:gd name="connsiteY86" fmla="*/ 201786 h 1161397"/>
              <a:gd name="connsiteX87" fmla="*/ 5960732 w 6884912"/>
              <a:gd name="connsiteY87" fmla="*/ 220708 h 1161397"/>
              <a:gd name="connsiteX88" fmla="*/ 6029542 w 6884912"/>
              <a:gd name="connsiteY88" fmla="*/ 210339 h 1161397"/>
              <a:gd name="connsiteX89" fmla="*/ 6141123 w 6884912"/>
              <a:gd name="connsiteY89" fmla="*/ 159923 h 1161397"/>
              <a:gd name="connsiteX90" fmla="*/ 6290640 w 6884912"/>
              <a:gd name="connsiteY90" fmla="*/ 167441 h 1161397"/>
              <a:gd name="connsiteX91" fmla="*/ 6322806 w 6884912"/>
              <a:gd name="connsiteY91" fmla="*/ 213293 h 1161397"/>
              <a:gd name="connsiteX92" fmla="*/ 6380420 w 6884912"/>
              <a:gd name="connsiteY92" fmla="*/ 173195 h 1161397"/>
              <a:gd name="connsiteX93" fmla="*/ 6507891 w 6884912"/>
              <a:gd name="connsiteY93" fmla="*/ 118474 h 1161397"/>
              <a:gd name="connsiteX94" fmla="*/ 6571807 w 6884912"/>
              <a:gd name="connsiteY94" fmla="*/ 98636 h 1161397"/>
              <a:gd name="connsiteX95" fmla="*/ 6671880 w 6884912"/>
              <a:gd name="connsiteY95" fmla="*/ 82931 h 1161397"/>
              <a:gd name="connsiteX96" fmla="*/ 6702266 w 6884912"/>
              <a:gd name="connsiteY96" fmla="*/ 75470 h 1161397"/>
              <a:gd name="connsiteX97" fmla="*/ 6845802 w 6884912"/>
              <a:gd name="connsiteY97" fmla="*/ 24496 h 1161397"/>
              <a:gd name="connsiteX98" fmla="*/ 6884912 w 6884912"/>
              <a:gd name="connsiteY98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41904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7166 w 6884912"/>
              <a:gd name="connsiteY14" fmla="*/ 744338 h 1161397"/>
              <a:gd name="connsiteX15" fmla="*/ 1207847 w 6884912"/>
              <a:gd name="connsiteY15" fmla="*/ 689087 h 1161397"/>
              <a:gd name="connsiteX16" fmla="*/ 1242716 w 6884912"/>
              <a:gd name="connsiteY16" fmla="*/ 698052 h 1161397"/>
              <a:gd name="connsiteX17" fmla="*/ 1299977 w 6884912"/>
              <a:gd name="connsiteY17" fmla="*/ 639196 h 1161397"/>
              <a:gd name="connsiteX18" fmla="*/ 1326190 w 6884912"/>
              <a:gd name="connsiteY18" fmla="*/ 625955 h 1161397"/>
              <a:gd name="connsiteX19" fmla="*/ 1339600 w 6884912"/>
              <a:gd name="connsiteY19" fmla="*/ 616295 h 1161397"/>
              <a:gd name="connsiteX20" fmla="*/ 1340054 w 6884912"/>
              <a:gd name="connsiteY20" fmla="*/ 614022 h 1161397"/>
              <a:gd name="connsiteX21" fmla="*/ 1391606 w 6884912"/>
              <a:gd name="connsiteY21" fmla="*/ 615229 h 1161397"/>
              <a:gd name="connsiteX22" fmla="*/ 1397565 w 6884912"/>
              <a:gd name="connsiteY22" fmla="*/ 611490 h 1161397"/>
              <a:gd name="connsiteX23" fmla="*/ 1432302 w 6884912"/>
              <a:gd name="connsiteY23" fmla="*/ 617267 h 1161397"/>
              <a:gd name="connsiteX24" fmla="*/ 1449644 w 6884912"/>
              <a:gd name="connsiteY24" fmla="*/ 617591 h 1161397"/>
              <a:gd name="connsiteX25" fmla="*/ 1455793 w 6884912"/>
              <a:gd name="connsiteY25" fmla="*/ 623174 h 1161397"/>
              <a:gd name="connsiteX26" fmla="*/ 1480758 w 6884912"/>
              <a:gd name="connsiteY26" fmla="*/ 620863 h 1161397"/>
              <a:gd name="connsiteX27" fmla="*/ 1483154 w 6884912"/>
              <a:gd name="connsiteY27" fmla="*/ 618527 h 1161397"/>
              <a:gd name="connsiteX28" fmla="*/ 1505495 w 6884912"/>
              <a:gd name="connsiteY28" fmla="*/ 624325 h 1161397"/>
              <a:gd name="connsiteX29" fmla="*/ 1526340 w 6884912"/>
              <a:gd name="connsiteY29" fmla="*/ 638496 h 1161397"/>
              <a:gd name="connsiteX30" fmla="*/ 1731986 w 6884912"/>
              <a:gd name="connsiteY30" fmla="*/ 589682 h 1161397"/>
              <a:gd name="connsiteX31" fmla="*/ 1927935 w 6884912"/>
              <a:gd name="connsiteY31" fmla="*/ 628540 h 1161397"/>
              <a:gd name="connsiteX32" fmla="*/ 2039075 w 6884912"/>
              <a:gd name="connsiteY32" fmla="*/ 599964 h 1161397"/>
              <a:gd name="connsiteX33" fmla="*/ 2066980 w 6884912"/>
              <a:gd name="connsiteY33" fmla="*/ 550413 h 1161397"/>
              <a:gd name="connsiteX34" fmla="*/ 2352236 w 6884912"/>
              <a:gd name="connsiteY34" fmla="*/ 519602 h 1161397"/>
              <a:gd name="connsiteX35" fmla="*/ 2420791 w 6884912"/>
              <a:gd name="connsiteY35" fmla="*/ 492826 h 1161397"/>
              <a:gd name="connsiteX36" fmla="*/ 2489932 w 6884912"/>
              <a:gd name="connsiteY36" fmla="*/ 507864 h 1161397"/>
              <a:gd name="connsiteX37" fmla="*/ 2512917 w 6884912"/>
              <a:gd name="connsiteY37" fmla="*/ 489127 h 1161397"/>
              <a:gd name="connsiteX38" fmla="*/ 2516783 w 6884912"/>
              <a:gd name="connsiteY38" fmla="*/ 485473 h 1161397"/>
              <a:gd name="connsiteX39" fmla="*/ 2534360 w 6884912"/>
              <a:gd name="connsiteY39" fmla="*/ 480064 h 1161397"/>
              <a:gd name="connsiteX40" fmla="*/ 2536691 w 6884912"/>
              <a:gd name="connsiteY40" fmla="*/ 467018 h 1161397"/>
              <a:gd name="connsiteX41" fmla="*/ 2561265 w 6884912"/>
              <a:gd name="connsiteY41" fmla="*/ 450623 h 1161397"/>
              <a:gd name="connsiteX42" fmla="*/ 2594349 w 6884912"/>
              <a:gd name="connsiteY42" fmla="*/ 443884 h 1161397"/>
              <a:gd name="connsiteX43" fmla="*/ 2754324 w 6884912"/>
              <a:gd name="connsiteY43" fmla="*/ 424766 h 1161397"/>
              <a:gd name="connsiteX44" fmla="*/ 2848470 w 6884912"/>
              <a:gd name="connsiteY44" fmla="*/ 405966 h 1161397"/>
              <a:gd name="connsiteX45" fmla="*/ 2881772 w 6884912"/>
              <a:gd name="connsiteY45" fmla="*/ 387260 h 1161397"/>
              <a:gd name="connsiteX46" fmla="*/ 2929932 w 6884912"/>
              <a:gd name="connsiteY46" fmla="*/ 368912 h 1161397"/>
              <a:gd name="connsiteX47" fmla="*/ 3013020 w 6884912"/>
              <a:gd name="connsiteY47" fmla="*/ 327578 h 1161397"/>
              <a:gd name="connsiteX48" fmla="*/ 3222191 w 6884912"/>
              <a:gd name="connsiteY48" fmla="*/ 307887 h 1161397"/>
              <a:gd name="connsiteX49" fmla="*/ 3227953 w 6884912"/>
              <a:gd name="connsiteY49" fmla="*/ 297650 h 1161397"/>
              <a:gd name="connsiteX50" fmla="*/ 3510042 w 6884912"/>
              <a:gd name="connsiteY50" fmla="*/ 311820 h 1161397"/>
              <a:gd name="connsiteX51" fmla="*/ 3626773 w 6884912"/>
              <a:gd name="connsiteY51" fmla="*/ 290452 h 1161397"/>
              <a:gd name="connsiteX52" fmla="*/ 3666217 w 6884912"/>
              <a:gd name="connsiteY52" fmla="*/ 273255 h 1161397"/>
              <a:gd name="connsiteX53" fmla="*/ 3732427 w 6884912"/>
              <a:gd name="connsiteY53" fmla="*/ 245039 h 1161397"/>
              <a:gd name="connsiteX54" fmla="*/ 3777022 w 6884912"/>
              <a:gd name="connsiteY54" fmla="*/ 200276 h 1161397"/>
              <a:gd name="connsiteX55" fmla="*/ 3791246 w 6884912"/>
              <a:gd name="connsiteY55" fmla="*/ 189996 h 1161397"/>
              <a:gd name="connsiteX56" fmla="*/ 3819864 w 6884912"/>
              <a:gd name="connsiteY56" fmla="*/ 194605 h 1161397"/>
              <a:gd name="connsiteX57" fmla="*/ 3830398 w 6884912"/>
              <a:gd name="connsiteY57" fmla="*/ 188383 h 1161397"/>
              <a:gd name="connsiteX58" fmla="*/ 3834360 w 6884912"/>
              <a:gd name="connsiteY58" fmla="*/ 188992 h 1161397"/>
              <a:gd name="connsiteX59" fmla="*/ 3843715 w 6884912"/>
              <a:gd name="connsiteY59" fmla="*/ 188752 h 1161397"/>
              <a:gd name="connsiteX60" fmla="*/ 3842609 w 6884912"/>
              <a:gd name="connsiteY60" fmla="*/ 197386 h 1161397"/>
              <a:gd name="connsiteX61" fmla="*/ 3853961 w 6884912"/>
              <a:gd name="connsiteY61" fmla="*/ 213380 h 1161397"/>
              <a:gd name="connsiteX62" fmla="*/ 3907640 w 6884912"/>
              <a:gd name="connsiteY62" fmla="*/ 207568 h 1161397"/>
              <a:gd name="connsiteX63" fmla="*/ 3910449 w 6884912"/>
              <a:gd name="connsiteY63" fmla="*/ 197808 h 1161397"/>
              <a:gd name="connsiteX64" fmla="*/ 3917197 w 6884912"/>
              <a:gd name="connsiteY64" fmla="*/ 196121 h 1161397"/>
              <a:gd name="connsiteX65" fmla="*/ 3922400 w 6884912"/>
              <a:gd name="connsiteY65" fmla="*/ 205056 h 1161397"/>
              <a:gd name="connsiteX66" fmla="*/ 4013061 w 6884912"/>
              <a:gd name="connsiteY66" fmla="*/ 224874 h 1161397"/>
              <a:gd name="connsiteX67" fmla="*/ 4220717 w 6884912"/>
              <a:gd name="connsiteY67" fmla="*/ 192946 h 1161397"/>
              <a:gd name="connsiteX68" fmla="*/ 4228802 w 6884912"/>
              <a:gd name="connsiteY68" fmla="*/ 201468 h 1161397"/>
              <a:gd name="connsiteX69" fmla="*/ 4289361 w 6884912"/>
              <a:gd name="connsiteY69" fmla="*/ 196642 h 1161397"/>
              <a:gd name="connsiteX70" fmla="*/ 4498913 w 6884912"/>
              <a:gd name="connsiteY70" fmla="*/ 118915 h 1161397"/>
              <a:gd name="connsiteX71" fmla="*/ 4617330 w 6884912"/>
              <a:gd name="connsiteY71" fmla="*/ 111163 h 1161397"/>
              <a:gd name="connsiteX72" fmla="*/ 4659778 w 6884912"/>
              <a:gd name="connsiteY72" fmla="*/ 118219 h 1161397"/>
              <a:gd name="connsiteX73" fmla="*/ 4730870 w 6884912"/>
              <a:gd name="connsiteY73" fmla="*/ 129432 h 1161397"/>
              <a:gd name="connsiteX74" fmla="*/ 4844073 w 6884912"/>
              <a:gd name="connsiteY74" fmla="*/ 161768 h 1161397"/>
              <a:gd name="connsiteX75" fmla="*/ 4856454 w 6884912"/>
              <a:gd name="connsiteY75" fmla="*/ 130488 h 1161397"/>
              <a:gd name="connsiteX76" fmla="*/ 4920038 w 6884912"/>
              <a:gd name="connsiteY76" fmla="*/ 140418 h 1161397"/>
              <a:gd name="connsiteX77" fmla="*/ 5016639 w 6884912"/>
              <a:gd name="connsiteY77" fmla="*/ 158905 h 1161397"/>
              <a:gd name="connsiteX78" fmla="*/ 5072009 w 6884912"/>
              <a:gd name="connsiteY78" fmla="*/ 161502 h 1161397"/>
              <a:gd name="connsiteX79" fmla="*/ 5223626 w 6884912"/>
              <a:gd name="connsiteY79" fmla="*/ 177356 h 1161397"/>
              <a:gd name="connsiteX80" fmla="*/ 5375773 w 6884912"/>
              <a:gd name="connsiteY80" fmla="*/ 199913 h 1161397"/>
              <a:gd name="connsiteX81" fmla="*/ 5467502 w 6884912"/>
              <a:gd name="connsiteY81" fmla="*/ 250963 h 1161397"/>
              <a:gd name="connsiteX82" fmla="*/ 5592395 w 6884912"/>
              <a:gd name="connsiteY82" fmla="*/ 265434 h 1161397"/>
              <a:gd name="connsiteX83" fmla="*/ 5613532 w 6884912"/>
              <a:gd name="connsiteY83" fmla="*/ 273379 h 1161397"/>
              <a:gd name="connsiteX84" fmla="*/ 5642173 w 6884912"/>
              <a:gd name="connsiteY84" fmla="*/ 266904 h 1161397"/>
              <a:gd name="connsiteX85" fmla="*/ 5756910 w 6884912"/>
              <a:gd name="connsiteY85" fmla="*/ 239211 h 1161397"/>
              <a:gd name="connsiteX86" fmla="*/ 5846667 w 6884912"/>
              <a:gd name="connsiteY86" fmla="*/ 201786 h 1161397"/>
              <a:gd name="connsiteX87" fmla="*/ 5960732 w 6884912"/>
              <a:gd name="connsiteY87" fmla="*/ 220708 h 1161397"/>
              <a:gd name="connsiteX88" fmla="*/ 6029542 w 6884912"/>
              <a:gd name="connsiteY88" fmla="*/ 210339 h 1161397"/>
              <a:gd name="connsiteX89" fmla="*/ 6141123 w 6884912"/>
              <a:gd name="connsiteY89" fmla="*/ 159923 h 1161397"/>
              <a:gd name="connsiteX90" fmla="*/ 6290640 w 6884912"/>
              <a:gd name="connsiteY90" fmla="*/ 167441 h 1161397"/>
              <a:gd name="connsiteX91" fmla="*/ 6322806 w 6884912"/>
              <a:gd name="connsiteY91" fmla="*/ 213293 h 1161397"/>
              <a:gd name="connsiteX92" fmla="*/ 6380420 w 6884912"/>
              <a:gd name="connsiteY92" fmla="*/ 173195 h 1161397"/>
              <a:gd name="connsiteX93" fmla="*/ 6507891 w 6884912"/>
              <a:gd name="connsiteY93" fmla="*/ 118474 h 1161397"/>
              <a:gd name="connsiteX94" fmla="*/ 6571807 w 6884912"/>
              <a:gd name="connsiteY94" fmla="*/ 98636 h 1161397"/>
              <a:gd name="connsiteX95" fmla="*/ 6671880 w 6884912"/>
              <a:gd name="connsiteY95" fmla="*/ 82931 h 1161397"/>
              <a:gd name="connsiteX96" fmla="*/ 6702266 w 6884912"/>
              <a:gd name="connsiteY96" fmla="*/ 75470 h 1161397"/>
              <a:gd name="connsiteX97" fmla="*/ 6845802 w 6884912"/>
              <a:gd name="connsiteY97" fmla="*/ 24496 h 1161397"/>
              <a:gd name="connsiteX98" fmla="*/ 6884912 w 6884912"/>
              <a:gd name="connsiteY98" fmla="*/ 0 h 1161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</a:cxnLst>
            <a:rect l="l" t="t" r="r" b="b"/>
            <a:pathLst>
              <a:path w="6884912" h="1161397">
                <a:moveTo>
                  <a:pt x="6884912" y="0"/>
                </a:moveTo>
                <a:lnTo>
                  <a:pt x="6884912" y="1161397"/>
                </a:lnTo>
                <a:lnTo>
                  <a:pt x="0" y="1161397"/>
                </a:lnTo>
                <a:lnTo>
                  <a:pt x="27135" y="1147460"/>
                </a:lnTo>
                <a:cubicBezTo>
                  <a:pt x="57431" y="1167048"/>
                  <a:pt x="61886" y="1088181"/>
                  <a:pt x="115388" y="1111320"/>
                </a:cubicBezTo>
                <a:cubicBezTo>
                  <a:pt x="146435" y="1096221"/>
                  <a:pt x="156823" y="1079485"/>
                  <a:pt x="213420" y="1056868"/>
                </a:cubicBezTo>
                <a:cubicBezTo>
                  <a:pt x="288217" y="1040787"/>
                  <a:pt x="383333" y="1044881"/>
                  <a:pt x="454970" y="1023343"/>
                </a:cubicBezTo>
                <a:cubicBezTo>
                  <a:pt x="440966" y="999969"/>
                  <a:pt x="571419" y="1006841"/>
                  <a:pt x="548162" y="984908"/>
                </a:cubicBezTo>
                <a:cubicBezTo>
                  <a:pt x="561321" y="956563"/>
                  <a:pt x="637415" y="1010272"/>
                  <a:pt x="651408" y="984938"/>
                </a:cubicBezTo>
                <a:cubicBezTo>
                  <a:pt x="671652" y="980952"/>
                  <a:pt x="698726" y="950833"/>
                  <a:pt x="723108" y="941904"/>
                </a:cubicBezTo>
                <a:cubicBezTo>
                  <a:pt x="760262" y="946949"/>
                  <a:pt x="757827" y="957145"/>
                  <a:pt x="797699" y="931362"/>
                </a:cubicBezTo>
                <a:cubicBezTo>
                  <a:pt x="821097" y="940623"/>
                  <a:pt x="833565" y="929189"/>
                  <a:pt x="843359" y="910894"/>
                </a:cubicBezTo>
                <a:cubicBezTo>
                  <a:pt x="887668" y="902160"/>
                  <a:pt x="919738" y="869376"/>
                  <a:pt x="965215" y="846701"/>
                </a:cubicBezTo>
                <a:cubicBezTo>
                  <a:pt x="1023081" y="848019"/>
                  <a:pt x="1036422" y="800154"/>
                  <a:pt x="1085080" y="776086"/>
                </a:cubicBezTo>
                <a:cubicBezTo>
                  <a:pt x="1140763" y="795544"/>
                  <a:pt x="1116251" y="768649"/>
                  <a:pt x="1137166" y="744338"/>
                </a:cubicBezTo>
                <a:lnTo>
                  <a:pt x="1207847" y="689087"/>
                </a:lnTo>
                <a:cubicBezTo>
                  <a:pt x="1226429" y="687736"/>
                  <a:pt x="1222409" y="707958"/>
                  <a:pt x="1242716" y="698052"/>
                </a:cubicBezTo>
                <a:cubicBezTo>
                  <a:pt x="1250387" y="668345"/>
                  <a:pt x="1318259" y="689091"/>
                  <a:pt x="1299977" y="639196"/>
                </a:cubicBezTo>
                <a:cubicBezTo>
                  <a:pt x="1323072" y="639367"/>
                  <a:pt x="1341279" y="658105"/>
                  <a:pt x="1326190" y="625955"/>
                </a:cubicBezTo>
                <a:cubicBezTo>
                  <a:pt x="1333572" y="625050"/>
                  <a:pt x="1337406" y="621362"/>
                  <a:pt x="1339600" y="616295"/>
                </a:cubicBezTo>
                <a:cubicBezTo>
                  <a:pt x="1339751" y="615537"/>
                  <a:pt x="1339903" y="614780"/>
                  <a:pt x="1340054" y="614022"/>
                </a:cubicBezTo>
                <a:lnTo>
                  <a:pt x="1391606" y="615229"/>
                </a:lnTo>
                <a:lnTo>
                  <a:pt x="1397565" y="611490"/>
                </a:lnTo>
                <a:lnTo>
                  <a:pt x="1432302" y="617267"/>
                </a:lnTo>
                <a:lnTo>
                  <a:pt x="1449644" y="617591"/>
                </a:lnTo>
                <a:lnTo>
                  <a:pt x="1455793" y="623174"/>
                </a:lnTo>
                <a:cubicBezTo>
                  <a:pt x="1461744" y="626151"/>
                  <a:pt x="1469373" y="626493"/>
                  <a:pt x="1480758" y="620863"/>
                </a:cubicBezTo>
                <a:lnTo>
                  <a:pt x="1483154" y="618527"/>
                </a:lnTo>
                <a:lnTo>
                  <a:pt x="1505495" y="624325"/>
                </a:lnTo>
                <a:cubicBezTo>
                  <a:pt x="1512992" y="627532"/>
                  <a:pt x="1520025" y="632078"/>
                  <a:pt x="1526340" y="638496"/>
                </a:cubicBezTo>
                <a:cubicBezTo>
                  <a:pt x="1586113" y="586768"/>
                  <a:pt x="1659006" y="610309"/>
                  <a:pt x="1731986" y="589682"/>
                </a:cubicBezTo>
                <a:cubicBezTo>
                  <a:pt x="1750397" y="523106"/>
                  <a:pt x="1896056" y="573257"/>
                  <a:pt x="1927935" y="628540"/>
                </a:cubicBezTo>
                <a:cubicBezTo>
                  <a:pt x="1912854" y="559823"/>
                  <a:pt x="2112261" y="676347"/>
                  <a:pt x="2039075" y="599964"/>
                </a:cubicBezTo>
                <a:cubicBezTo>
                  <a:pt x="2066036" y="601198"/>
                  <a:pt x="2086366" y="569532"/>
                  <a:pt x="2066980" y="550413"/>
                </a:cubicBezTo>
                <a:cubicBezTo>
                  <a:pt x="2155364" y="582582"/>
                  <a:pt x="2259548" y="514786"/>
                  <a:pt x="2352236" y="519602"/>
                </a:cubicBezTo>
                <a:cubicBezTo>
                  <a:pt x="2388450" y="459394"/>
                  <a:pt x="2373298" y="511682"/>
                  <a:pt x="2420791" y="492826"/>
                </a:cubicBezTo>
                <a:cubicBezTo>
                  <a:pt x="2417962" y="542563"/>
                  <a:pt x="2475071" y="455098"/>
                  <a:pt x="2489932" y="507864"/>
                </a:cubicBezTo>
                <a:cubicBezTo>
                  <a:pt x="2498105" y="502761"/>
                  <a:pt x="2505553" y="496153"/>
                  <a:pt x="2512917" y="489127"/>
                </a:cubicBezTo>
                <a:lnTo>
                  <a:pt x="2516783" y="485473"/>
                </a:lnTo>
                <a:lnTo>
                  <a:pt x="2534360" y="480064"/>
                </a:lnTo>
                <a:lnTo>
                  <a:pt x="2536691" y="467018"/>
                </a:lnTo>
                <a:lnTo>
                  <a:pt x="2561265" y="450623"/>
                </a:lnTo>
                <a:cubicBezTo>
                  <a:pt x="2570872" y="446262"/>
                  <a:pt x="2581686" y="443655"/>
                  <a:pt x="2594349" y="443884"/>
                </a:cubicBezTo>
                <a:cubicBezTo>
                  <a:pt x="2640435" y="464638"/>
                  <a:pt x="2696955" y="396361"/>
                  <a:pt x="2754324" y="424766"/>
                </a:cubicBezTo>
                <a:cubicBezTo>
                  <a:pt x="2775130" y="430896"/>
                  <a:pt x="2837731" y="423458"/>
                  <a:pt x="2848470" y="405966"/>
                </a:cubicBezTo>
                <a:cubicBezTo>
                  <a:pt x="2861295" y="401100"/>
                  <a:pt x="2876936" y="405309"/>
                  <a:pt x="2881772" y="387260"/>
                </a:cubicBezTo>
                <a:cubicBezTo>
                  <a:pt x="2890299" y="365261"/>
                  <a:pt x="2938134" y="392997"/>
                  <a:pt x="2929932" y="368912"/>
                </a:cubicBezTo>
                <a:cubicBezTo>
                  <a:pt x="2963844" y="387799"/>
                  <a:pt x="2986550" y="341223"/>
                  <a:pt x="3013020" y="327578"/>
                </a:cubicBezTo>
                <a:cubicBezTo>
                  <a:pt x="3061730" y="317407"/>
                  <a:pt x="3186369" y="312875"/>
                  <a:pt x="3222191" y="307887"/>
                </a:cubicBezTo>
                <a:cubicBezTo>
                  <a:pt x="3223593" y="304249"/>
                  <a:pt x="3179978" y="296995"/>
                  <a:pt x="3227953" y="297650"/>
                </a:cubicBezTo>
                <a:cubicBezTo>
                  <a:pt x="3275928" y="298306"/>
                  <a:pt x="3443572" y="313020"/>
                  <a:pt x="3510042" y="311820"/>
                </a:cubicBezTo>
                <a:cubicBezTo>
                  <a:pt x="3585274" y="306641"/>
                  <a:pt x="3525753" y="258887"/>
                  <a:pt x="3626773" y="290452"/>
                </a:cubicBezTo>
                <a:cubicBezTo>
                  <a:pt x="3633124" y="269835"/>
                  <a:pt x="3644693" y="267134"/>
                  <a:pt x="3666217" y="273255"/>
                </a:cubicBezTo>
                <a:cubicBezTo>
                  <a:pt x="3702502" y="269310"/>
                  <a:pt x="3690563" y="221720"/>
                  <a:pt x="3732427" y="245039"/>
                </a:cubicBezTo>
                <a:cubicBezTo>
                  <a:pt x="3720985" y="220241"/>
                  <a:pt x="3798776" y="224539"/>
                  <a:pt x="3777022" y="200276"/>
                </a:cubicBezTo>
                <a:cubicBezTo>
                  <a:pt x="3781759" y="193499"/>
                  <a:pt x="3786499" y="190723"/>
                  <a:pt x="3791246" y="189996"/>
                </a:cubicBezTo>
                <a:cubicBezTo>
                  <a:pt x="3800740" y="188542"/>
                  <a:pt x="3810265" y="195284"/>
                  <a:pt x="3819864" y="194605"/>
                </a:cubicBezTo>
                <a:lnTo>
                  <a:pt x="3830398" y="188383"/>
                </a:lnTo>
                <a:lnTo>
                  <a:pt x="3834360" y="188992"/>
                </a:lnTo>
                <a:lnTo>
                  <a:pt x="3843715" y="188752"/>
                </a:lnTo>
                <a:lnTo>
                  <a:pt x="3842609" y="197386"/>
                </a:lnTo>
                <a:cubicBezTo>
                  <a:pt x="3840673" y="205638"/>
                  <a:pt x="3839248" y="214671"/>
                  <a:pt x="3853961" y="213380"/>
                </a:cubicBezTo>
                <a:cubicBezTo>
                  <a:pt x="3884396" y="206569"/>
                  <a:pt x="3895082" y="241941"/>
                  <a:pt x="3907640" y="207568"/>
                </a:cubicBezTo>
                <a:lnTo>
                  <a:pt x="3910449" y="197808"/>
                </a:lnTo>
                <a:lnTo>
                  <a:pt x="3917197" y="196121"/>
                </a:lnTo>
                <a:cubicBezTo>
                  <a:pt x="3920833" y="196372"/>
                  <a:pt x="3922919" y="198717"/>
                  <a:pt x="3922400" y="205056"/>
                </a:cubicBezTo>
                <a:cubicBezTo>
                  <a:pt x="3950680" y="178467"/>
                  <a:pt x="3984062" y="218098"/>
                  <a:pt x="4013061" y="224874"/>
                </a:cubicBezTo>
                <a:cubicBezTo>
                  <a:pt x="4062781" y="222856"/>
                  <a:pt x="4184760" y="196847"/>
                  <a:pt x="4220717" y="192946"/>
                </a:cubicBezTo>
                <a:cubicBezTo>
                  <a:pt x="4222964" y="196132"/>
                  <a:pt x="4225687" y="199002"/>
                  <a:pt x="4228802" y="201468"/>
                </a:cubicBezTo>
                <a:cubicBezTo>
                  <a:pt x="4246898" y="215792"/>
                  <a:pt x="4274013" y="213632"/>
                  <a:pt x="4289361" y="196642"/>
                </a:cubicBezTo>
                <a:cubicBezTo>
                  <a:pt x="4363212" y="140627"/>
                  <a:pt x="4433598" y="135488"/>
                  <a:pt x="4498913" y="118915"/>
                </a:cubicBezTo>
                <a:cubicBezTo>
                  <a:pt x="4573135" y="105586"/>
                  <a:pt x="4527062" y="166416"/>
                  <a:pt x="4617330" y="111163"/>
                </a:cubicBezTo>
                <a:cubicBezTo>
                  <a:pt x="4628518" y="129608"/>
                  <a:pt x="4640397" y="129405"/>
                  <a:pt x="4659778" y="118219"/>
                </a:cubicBezTo>
                <a:cubicBezTo>
                  <a:pt x="4695929" y="113193"/>
                  <a:pt x="4695958" y="162259"/>
                  <a:pt x="4730870" y="129432"/>
                </a:cubicBezTo>
                <a:cubicBezTo>
                  <a:pt x="4761586" y="136690"/>
                  <a:pt x="4823142" y="161592"/>
                  <a:pt x="4844073" y="161768"/>
                </a:cubicBezTo>
                <a:cubicBezTo>
                  <a:pt x="4870797" y="164132"/>
                  <a:pt x="4827288" y="135164"/>
                  <a:pt x="4856454" y="130488"/>
                </a:cubicBezTo>
                <a:cubicBezTo>
                  <a:pt x="4892086" y="129553"/>
                  <a:pt x="4889263" y="81477"/>
                  <a:pt x="4920038" y="140418"/>
                </a:cubicBezTo>
                <a:cubicBezTo>
                  <a:pt x="4956358" y="122308"/>
                  <a:pt x="4965108" y="149263"/>
                  <a:pt x="5016639" y="158905"/>
                </a:cubicBezTo>
                <a:cubicBezTo>
                  <a:pt x="5037063" y="141828"/>
                  <a:pt x="5054534" y="147986"/>
                  <a:pt x="5072009" y="161502"/>
                </a:cubicBezTo>
                <a:cubicBezTo>
                  <a:pt x="5121260" y="153653"/>
                  <a:pt x="5167555" y="172635"/>
                  <a:pt x="5223626" y="177356"/>
                </a:cubicBezTo>
                <a:cubicBezTo>
                  <a:pt x="5282824" y="155243"/>
                  <a:pt x="5315859" y="195041"/>
                  <a:pt x="5375773" y="199913"/>
                </a:cubicBezTo>
                <a:cubicBezTo>
                  <a:pt x="5432511" y="156218"/>
                  <a:pt x="5417550" y="256036"/>
                  <a:pt x="5467502" y="250963"/>
                </a:cubicBezTo>
                <a:cubicBezTo>
                  <a:pt x="5547124" y="209975"/>
                  <a:pt x="5467171" y="283839"/>
                  <a:pt x="5592395" y="265434"/>
                </a:cubicBezTo>
                <a:cubicBezTo>
                  <a:pt x="5599201" y="258867"/>
                  <a:pt x="5614752" y="264706"/>
                  <a:pt x="5613532" y="273379"/>
                </a:cubicBezTo>
                <a:cubicBezTo>
                  <a:pt x="5621390" y="270408"/>
                  <a:pt x="5639720" y="253173"/>
                  <a:pt x="5642173" y="266904"/>
                </a:cubicBezTo>
                <a:cubicBezTo>
                  <a:pt x="5682296" y="267049"/>
                  <a:pt x="5721812" y="257513"/>
                  <a:pt x="5756910" y="239211"/>
                </a:cubicBezTo>
                <a:cubicBezTo>
                  <a:pt x="5834998" y="260050"/>
                  <a:pt x="5790596" y="197229"/>
                  <a:pt x="5846667" y="201786"/>
                </a:cubicBezTo>
                <a:cubicBezTo>
                  <a:pt x="5892444" y="227312"/>
                  <a:pt x="5908324" y="204527"/>
                  <a:pt x="5960732" y="220708"/>
                </a:cubicBezTo>
                <a:cubicBezTo>
                  <a:pt x="5977124" y="175349"/>
                  <a:pt x="6009640" y="223654"/>
                  <a:pt x="6029542" y="210339"/>
                </a:cubicBezTo>
                <a:cubicBezTo>
                  <a:pt x="6063108" y="261420"/>
                  <a:pt x="6107411" y="160034"/>
                  <a:pt x="6141123" y="159923"/>
                </a:cubicBezTo>
                <a:cubicBezTo>
                  <a:pt x="6198068" y="167749"/>
                  <a:pt x="6260628" y="219715"/>
                  <a:pt x="6290640" y="167441"/>
                </a:cubicBezTo>
                <a:cubicBezTo>
                  <a:pt x="6295193" y="188689"/>
                  <a:pt x="6290494" y="217816"/>
                  <a:pt x="6322806" y="213293"/>
                </a:cubicBezTo>
                <a:cubicBezTo>
                  <a:pt x="6337769" y="214252"/>
                  <a:pt x="6349573" y="188998"/>
                  <a:pt x="6380420" y="173195"/>
                </a:cubicBezTo>
                <a:cubicBezTo>
                  <a:pt x="6420580" y="151473"/>
                  <a:pt x="6513519" y="179296"/>
                  <a:pt x="6507891" y="118474"/>
                </a:cubicBezTo>
                <a:cubicBezTo>
                  <a:pt x="6519398" y="82452"/>
                  <a:pt x="6571830" y="137398"/>
                  <a:pt x="6571807" y="98636"/>
                </a:cubicBezTo>
                <a:cubicBezTo>
                  <a:pt x="6594702" y="123421"/>
                  <a:pt x="6634676" y="82071"/>
                  <a:pt x="6671880" y="82931"/>
                </a:cubicBezTo>
                <a:cubicBezTo>
                  <a:pt x="6678855" y="65407"/>
                  <a:pt x="6687415" y="66196"/>
                  <a:pt x="6702266" y="75470"/>
                </a:cubicBezTo>
                <a:cubicBezTo>
                  <a:pt x="6747004" y="78450"/>
                  <a:pt x="6798307" y="53072"/>
                  <a:pt x="6845802" y="24496"/>
                </a:cubicBezTo>
                <a:lnTo>
                  <a:pt x="6884912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phic 4" descr="Puzzle pieces with solid fill">
            <a:extLst>
              <a:ext uri="{FF2B5EF4-FFF2-40B4-BE49-F238E27FC236}">
                <a16:creationId xmlns:a16="http://schemas.microsoft.com/office/drawing/2014/main" id="{125A7C64-DA35-477C-86B9-C589A66374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/>
        </p:blipFill>
        <p:spPr>
          <a:xfrm>
            <a:off x="723899" y="1627071"/>
            <a:ext cx="4029075" cy="4029075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CFC87D0-87E2-42A4-D66B-3CF025D717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1625" y="2194101"/>
            <a:ext cx="5816362" cy="3908587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700" b="0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Customization and styling options: Users can adjust fit, colors, and patterns, and experiment with accessories for personalized interactions.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700" b="0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Experience the future of fashion with our revolutionary AI-based virtual clothing try-on technology, providing users with a realistic and personalized virtual fitting room to try on clothes without the need for a physical try-on.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700" b="0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Accurate fit prediction: AI algorithm predicts garment fit based on the user's body measurements, reducing sizing issues and returns.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700" b="0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Integration with e-commerce platforms: Seamless integration with online retailers' platforms for direct virtual try-on.</a:t>
            </a:r>
          </a:p>
          <a:p>
            <a:pPr marL="0" indent="0">
              <a:buNone/>
            </a:pPr>
            <a:endParaRPr lang="en-US" sz="1700" b="0" i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1700" i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88635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3EFA6C3-82DC-4131-9929-2523E6FD0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E523EE-3A7E-52D8-D7B6-D3DBEF2B34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1625" y="609600"/>
            <a:ext cx="5816361" cy="1330839"/>
          </a:xfrm>
        </p:spPr>
        <p:txBody>
          <a:bodyPr>
            <a:normAutofit/>
          </a:bodyPr>
          <a:lstStyle/>
          <a:p>
            <a:r>
              <a:rPr lang="en-US" b="1">
                <a:latin typeface="Poppins" panose="00000500000000000000" pitchFamily="2" charset="0"/>
                <a:cs typeface="Poppins" panose="00000500000000000000" pitchFamily="2" charset="0"/>
              </a:rPr>
              <a:t>TECHNICAL Backbone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EC9469E-14CA-4358-BABC-CBF836A614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869680" cy="767978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48EB4C9-ACAF-4CCA-BA6E-9314431923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5753" y="6027658"/>
            <a:ext cx="7906247" cy="830343"/>
          </a:xfrm>
          <a:custGeom>
            <a:avLst/>
            <a:gdLst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127968 w 6884912"/>
              <a:gd name="connsiteY58" fmla="*/ 287613 h 1161397"/>
              <a:gd name="connsiteX59" fmla="*/ 3222191 w 6884912"/>
              <a:gd name="connsiteY59" fmla="*/ 307887 h 1161397"/>
              <a:gd name="connsiteX60" fmla="*/ 3227953 w 6884912"/>
              <a:gd name="connsiteY60" fmla="*/ 297650 h 1161397"/>
              <a:gd name="connsiteX61" fmla="*/ 3287859 w 6884912"/>
              <a:gd name="connsiteY61" fmla="*/ 287558 h 1161397"/>
              <a:gd name="connsiteX62" fmla="*/ 3510042 w 6884912"/>
              <a:gd name="connsiteY62" fmla="*/ 311820 h 1161397"/>
              <a:gd name="connsiteX63" fmla="*/ 3626773 w 6884912"/>
              <a:gd name="connsiteY63" fmla="*/ 290452 h 1161397"/>
              <a:gd name="connsiteX64" fmla="*/ 3666217 w 6884912"/>
              <a:gd name="connsiteY64" fmla="*/ 273255 h 1161397"/>
              <a:gd name="connsiteX65" fmla="*/ 3732427 w 6884912"/>
              <a:gd name="connsiteY65" fmla="*/ 245039 h 1161397"/>
              <a:gd name="connsiteX66" fmla="*/ 3777022 w 6884912"/>
              <a:gd name="connsiteY66" fmla="*/ 200276 h 1161397"/>
              <a:gd name="connsiteX67" fmla="*/ 3791246 w 6884912"/>
              <a:gd name="connsiteY67" fmla="*/ 189996 h 1161397"/>
              <a:gd name="connsiteX68" fmla="*/ 3819864 w 6884912"/>
              <a:gd name="connsiteY68" fmla="*/ 194605 h 1161397"/>
              <a:gd name="connsiteX69" fmla="*/ 3830398 w 6884912"/>
              <a:gd name="connsiteY69" fmla="*/ 188383 h 1161397"/>
              <a:gd name="connsiteX70" fmla="*/ 3834360 w 6884912"/>
              <a:gd name="connsiteY70" fmla="*/ 188992 h 1161397"/>
              <a:gd name="connsiteX71" fmla="*/ 3843715 w 6884912"/>
              <a:gd name="connsiteY71" fmla="*/ 188752 h 1161397"/>
              <a:gd name="connsiteX72" fmla="*/ 3842609 w 6884912"/>
              <a:gd name="connsiteY72" fmla="*/ 197386 h 1161397"/>
              <a:gd name="connsiteX73" fmla="*/ 3853961 w 6884912"/>
              <a:gd name="connsiteY73" fmla="*/ 213380 h 1161397"/>
              <a:gd name="connsiteX74" fmla="*/ 3907640 w 6884912"/>
              <a:gd name="connsiteY74" fmla="*/ 207568 h 1161397"/>
              <a:gd name="connsiteX75" fmla="*/ 3910449 w 6884912"/>
              <a:gd name="connsiteY75" fmla="*/ 197808 h 1161397"/>
              <a:gd name="connsiteX76" fmla="*/ 3917197 w 6884912"/>
              <a:gd name="connsiteY76" fmla="*/ 196121 h 1161397"/>
              <a:gd name="connsiteX77" fmla="*/ 3922400 w 6884912"/>
              <a:gd name="connsiteY77" fmla="*/ 205056 h 1161397"/>
              <a:gd name="connsiteX78" fmla="*/ 4013061 w 6884912"/>
              <a:gd name="connsiteY78" fmla="*/ 224874 h 1161397"/>
              <a:gd name="connsiteX79" fmla="*/ 4134285 w 6884912"/>
              <a:gd name="connsiteY79" fmla="*/ 235592 h 1161397"/>
              <a:gd name="connsiteX80" fmla="*/ 4220717 w 6884912"/>
              <a:gd name="connsiteY80" fmla="*/ 192946 h 1161397"/>
              <a:gd name="connsiteX81" fmla="*/ 4228802 w 6884912"/>
              <a:gd name="connsiteY81" fmla="*/ 201468 h 1161397"/>
              <a:gd name="connsiteX82" fmla="*/ 4289361 w 6884912"/>
              <a:gd name="connsiteY82" fmla="*/ 196642 h 1161397"/>
              <a:gd name="connsiteX83" fmla="*/ 4498913 w 6884912"/>
              <a:gd name="connsiteY83" fmla="*/ 118915 h 1161397"/>
              <a:gd name="connsiteX84" fmla="*/ 4617330 w 6884912"/>
              <a:gd name="connsiteY84" fmla="*/ 111163 h 1161397"/>
              <a:gd name="connsiteX85" fmla="*/ 4659778 w 6884912"/>
              <a:gd name="connsiteY85" fmla="*/ 118219 h 1161397"/>
              <a:gd name="connsiteX86" fmla="*/ 4730870 w 6884912"/>
              <a:gd name="connsiteY86" fmla="*/ 129432 h 1161397"/>
              <a:gd name="connsiteX87" fmla="*/ 4785037 w 6884912"/>
              <a:gd name="connsiteY87" fmla="*/ 161964 h 1161397"/>
              <a:gd name="connsiteX88" fmla="*/ 4844073 w 6884912"/>
              <a:gd name="connsiteY88" fmla="*/ 161768 h 1161397"/>
              <a:gd name="connsiteX89" fmla="*/ 4856454 w 6884912"/>
              <a:gd name="connsiteY89" fmla="*/ 130488 h 1161397"/>
              <a:gd name="connsiteX90" fmla="*/ 4920038 w 6884912"/>
              <a:gd name="connsiteY90" fmla="*/ 140418 h 1161397"/>
              <a:gd name="connsiteX91" fmla="*/ 5016639 w 6884912"/>
              <a:gd name="connsiteY91" fmla="*/ 158905 h 1161397"/>
              <a:gd name="connsiteX92" fmla="*/ 5072009 w 6884912"/>
              <a:gd name="connsiteY92" fmla="*/ 161502 h 1161397"/>
              <a:gd name="connsiteX93" fmla="*/ 5223626 w 6884912"/>
              <a:gd name="connsiteY93" fmla="*/ 177356 h 1161397"/>
              <a:gd name="connsiteX94" fmla="*/ 5375773 w 6884912"/>
              <a:gd name="connsiteY94" fmla="*/ 199913 h 1161397"/>
              <a:gd name="connsiteX95" fmla="*/ 5467502 w 6884912"/>
              <a:gd name="connsiteY95" fmla="*/ 250963 h 1161397"/>
              <a:gd name="connsiteX96" fmla="*/ 5592395 w 6884912"/>
              <a:gd name="connsiteY96" fmla="*/ 265434 h 1161397"/>
              <a:gd name="connsiteX97" fmla="*/ 5613532 w 6884912"/>
              <a:gd name="connsiteY97" fmla="*/ 273379 h 1161397"/>
              <a:gd name="connsiteX98" fmla="*/ 5642173 w 6884912"/>
              <a:gd name="connsiteY98" fmla="*/ 266904 h 1161397"/>
              <a:gd name="connsiteX99" fmla="*/ 5756910 w 6884912"/>
              <a:gd name="connsiteY99" fmla="*/ 239211 h 1161397"/>
              <a:gd name="connsiteX100" fmla="*/ 5846667 w 6884912"/>
              <a:gd name="connsiteY100" fmla="*/ 201786 h 1161397"/>
              <a:gd name="connsiteX101" fmla="*/ 5960732 w 6884912"/>
              <a:gd name="connsiteY101" fmla="*/ 220708 h 1161397"/>
              <a:gd name="connsiteX102" fmla="*/ 6029542 w 6884912"/>
              <a:gd name="connsiteY102" fmla="*/ 210339 h 1161397"/>
              <a:gd name="connsiteX103" fmla="*/ 6141123 w 6884912"/>
              <a:gd name="connsiteY103" fmla="*/ 159923 h 1161397"/>
              <a:gd name="connsiteX104" fmla="*/ 6290640 w 6884912"/>
              <a:gd name="connsiteY104" fmla="*/ 167441 h 1161397"/>
              <a:gd name="connsiteX105" fmla="*/ 6322806 w 6884912"/>
              <a:gd name="connsiteY105" fmla="*/ 213293 h 1161397"/>
              <a:gd name="connsiteX106" fmla="*/ 6364914 w 6884912"/>
              <a:gd name="connsiteY106" fmla="*/ 240140 h 1161397"/>
              <a:gd name="connsiteX107" fmla="*/ 6380420 w 6884912"/>
              <a:gd name="connsiteY107" fmla="*/ 173195 h 1161397"/>
              <a:gd name="connsiteX108" fmla="*/ 6507891 w 6884912"/>
              <a:gd name="connsiteY108" fmla="*/ 118474 h 1161397"/>
              <a:gd name="connsiteX109" fmla="*/ 6571807 w 6884912"/>
              <a:gd name="connsiteY109" fmla="*/ 98636 h 1161397"/>
              <a:gd name="connsiteX110" fmla="*/ 6671880 w 6884912"/>
              <a:gd name="connsiteY110" fmla="*/ 82931 h 1161397"/>
              <a:gd name="connsiteX111" fmla="*/ 6702266 w 6884912"/>
              <a:gd name="connsiteY111" fmla="*/ 75470 h 1161397"/>
              <a:gd name="connsiteX112" fmla="*/ 6845802 w 6884912"/>
              <a:gd name="connsiteY112" fmla="*/ 24496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842609 w 6884912"/>
              <a:gd name="connsiteY71" fmla="*/ 197386 h 1161397"/>
              <a:gd name="connsiteX72" fmla="*/ 3853961 w 6884912"/>
              <a:gd name="connsiteY72" fmla="*/ 213380 h 1161397"/>
              <a:gd name="connsiteX73" fmla="*/ 3907640 w 6884912"/>
              <a:gd name="connsiteY73" fmla="*/ 207568 h 1161397"/>
              <a:gd name="connsiteX74" fmla="*/ 3910449 w 6884912"/>
              <a:gd name="connsiteY74" fmla="*/ 197808 h 1161397"/>
              <a:gd name="connsiteX75" fmla="*/ 3917197 w 6884912"/>
              <a:gd name="connsiteY75" fmla="*/ 196121 h 1161397"/>
              <a:gd name="connsiteX76" fmla="*/ 3922400 w 6884912"/>
              <a:gd name="connsiteY76" fmla="*/ 205056 h 1161397"/>
              <a:gd name="connsiteX77" fmla="*/ 4013061 w 6884912"/>
              <a:gd name="connsiteY77" fmla="*/ 224874 h 1161397"/>
              <a:gd name="connsiteX78" fmla="*/ 4134285 w 6884912"/>
              <a:gd name="connsiteY78" fmla="*/ 235592 h 1161397"/>
              <a:gd name="connsiteX79" fmla="*/ 4220717 w 6884912"/>
              <a:gd name="connsiteY79" fmla="*/ 192946 h 1161397"/>
              <a:gd name="connsiteX80" fmla="*/ 4228802 w 6884912"/>
              <a:gd name="connsiteY80" fmla="*/ 201468 h 1161397"/>
              <a:gd name="connsiteX81" fmla="*/ 4289361 w 6884912"/>
              <a:gd name="connsiteY81" fmla="*/ 196642 h 1161397"/>
              <a:gd name="connsiteX82" fmla="*/ 4498913 w 6884912"/>
              <a:gd name="connsiteY82" fmla="*/ 118915 h 1161397"/>
              <a:gd name="connsiteX83" fmla="*/ 4617330 w 6884912"/>
              <a:gd name="connsiteY83" fmla="*/ 111163 h 1161397"/>
              <a:gd name="connsiteX84" fmla="*/ 4659778 w 6884912"/>
              <a:gd name="connsiteY84" fmla="*/ 118219 h 1161397"/>
              <a:gd name="connsiteX85" fmla="*/ 4730870 w 6884912"/>
              <a:gd name="connsiteY85" fmla="*/ 129432 h 1161397"/>
              <a:gd name="connsiteX86" fmla="*/ 4785037 w 6884912"/>
              <a:gd name="connsiteY86" fmla="*/ 161964 h 1161397"/>
              <a:gd name="connsiteX87" fmla="*/ 4844073 w 6884912"/>
              <a:gd name="connsiteY87" fmla="*/ 161768 h 1161397"/>
              <a:gd name="connsiteX88" fmla="*/ 4856454 w 6884912"/>
              <a:gd name="connsiteY88" fmla="*/ 130488 h 1161397"/>
              <a:gd name="connsiteX89" fmla="*/ 4920038 w 6884912"/>
              <a:gd name="connsiteY89" fmla="*/ 140418 h 1161397"/>
              <a:gd name="connsiteX90" fmla="*/ 5016639 w 6884912"/>
              <a:gd name="connsiteY90" fmla="*/ 158905 h 1161397"/>
              <a:gd name="connsiteX91" fmla="*/ 5072009 w 6884912"/>
              <a:gd name="connsiteY91" fmla="*/ 161502 h 1161397"/>
              <a:gd name="connsiteX92" fmla="*/ 5223626 w 6884912"/>
              <a:gd name="connsiteY92" fmla="*/ 177356 h 1161397"/>
              <a:gd name="connsiteX93" fmla="*/ 5375773 w 6884912"/>
              <a:gd name="connsiteY93" fmla="*/ 199913 h 1161397"/>
              <a:gd name="connsiteX94" fmla="*/ 5467502 w 6884912"/>
              <a:gd name="connsiteY94" fmla="*/ 250963 h 1161397"/>
              <a:gd name="connsiteX95" fmla="*/ 5592395 w 6884912"/>
              <a:gd name="connsiteY95" fmla="*/ 265434 h 1161397"/>
              <a:gd name="connsiteX96" fmla="*/ 5613532 w 6884912"/>
              <a:gd name="connsiteY96" fmla="*/ 273379 h 1161397"/>
              <a:gd name="connsiteX97" fmla="*/ 5642173 w 6884912"/>
              <a:gd name="connsiteY97" fmla="*/ 266904 h 1161397"/>
              <a:gd name="connsiteX98" fmla="*/ 5756910 w 6884912"/>
              <a:gd name="connsiteY98" fmla="*/ 239211 h 1161397"/>
              <a:gd name="connsiteX99" fmla="*/ 5846667 w 6884912"/>
              <a:gd name="connsiteY99" fmla="*/ 201786 h 1161397"/>
              <a:gd name="connsiteX100" fmla="*/ 5960732 w 6884912"/>
              <a:gd name="connsiteY100" fmla="*/ 220708 h 1161397"/>
              <a:gd name="connsiteX101" fmla="*/ 6029542 w 6884912"/>
              <a:gd name="connsiteY101" fmla="*/ 210339 h 1161397"/>
              <a:gd name="connsiteX102" fmla="*/ 6141123 w 6884912"/>
              <a:gd name="connsiteY102" fmla="*/ 159923 h 1161397"/>
              <a:gd name="connsiteX103" fmla="*/ 6290640 w 6884912"/>
              <a:gd name="connsiteY103" fmla="*/ 167441 h 1161397"/>
              <a:gd name="connsiteX104" fmla="*/ 6322806 w 6884912"/>
              <a:gd name="connsiteY104" fmla="*/ 213293 h 1161397"/>
              <a:gd name="connsiteX105" fmla="*/ 6364914 w 6884912"/>
              <a:gd name="connsiteY105" fmla="*/ 240140 h 1161397"/>
              <a:gd name="connsiteX106" fmla="*/ 6380420 w 6884912"/>
              <a:gd name="connsiteY106" fmla="*/ 173195 h 1161397"/>
              <a:gd name="connsiteX107" fmla="*/ 6507891 w 6884912"/>
              <a:gd name="connsiteY107" fmla="*/ 118474 h 1161397"/>
              <a:gd name="connsiteX108" fmla="*/ 6571807 w 6884912"/>
              <a:gd name="connsiteY108" fmla="*/ 98636 h 1161397"/>
              <a:gd name="connsiteX109" fmla="*/ 6671880 w 6884912"/>
              <a:gd name="connsiteY109" fmla="*/ 82931 h 1161397"/>
              <a:gd name="connsiteX110" fmla="*/ 6702266 w 6884912"/>
              <a:gd name="connsiteY110" fmla="*/ 75470 h 1161397"/>
              <a:gd name="connsiteX111" fmla="*/ 6845802 w 6884912"/>
              <a:gd name="connsiteY111" fmla="*/ 24496 h 1161397"/>
              <a:gd name="connsiteX112" fmla="*/ 6884912 w 6884912"/>
              <a:gd name="connsiteY112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842609 w 6884912"/>
              <a:gd name="connsiteY71" fmla="*/ 197386 h 1161397"/>
              <a:gd name="connsiteX72" fmla="*/ 3853961 w 6884912"/>
              <a:gd name="connsiteY72" fmla="*/ 213380 h 1161397"/>
              <a:gd name="connsiteX73" fmla="*/ 3907640 w 6884912"/>
              <a:gd name="connsiteY73" fmla="*/ 207568 h 1161397"/>
              <a:gd name="connsiteX74" fmla="*/ 3910449 w 6884912"/>
              <a:gd name="connsiteY74" fmla="*/ 197808 h 1161397"/>
              <a:gd name="connsiteX75" fmla="*/ 3917197 w 6884912"/>
              <a:gd name="connsiteY75" fmla="*/ 196121 h 1161397"/>
              <a:gd name="connsiteX76" fmla="*/ 3922400 w 6884912"/>
              <a:gd name="connsiteY76" fmla="*/ 205056 h 1161397"/>
              <a:gd name="connsiteX77" fmla="*/ 4013061 w 6884912"/>
              <a:gd name="connsiteY77" fmla="*/ 224874 h 1161397"/>
              <a:gd name="connsiteX78" fmla="*/ 4220717 w 6884912"/>
              <a:gd name="connsiteY78" fmla="*/ 192946 h 1161397"/>
              <a:gd name="connsiteX79" fmla="*/ 4228802 w 6884912"/>
              <a:gd name="connsiteY79" fmla="*/ 201468 h 1161397"/>
              <a:gd name="connsiteX80" fmla="*/ 4289361 w 6884912"/>
              <a:gd name="connsiteY80" fmla="*/ 196642 h 1161397"/>
              <a:gd name="connsiteX81" fmla="*/ 4498913 w 6884912"/>
              <a:gd name="connsiteY81" fmla="*/ 118915 h 1161397"/>
              <a:gd name="connsiteX82" fmla="*/ 4617330 w 6884912"/>
              <a:gd name="connsiteY82" fmla="*/ 111163 h 1161397"/>
              <a:gd name="connsiteX83" fmla="*/ 4659778 w 6884912"/>
              <a:gd name="connsiteY83" fmla="*/ 118219 h 1161397"/>
              <a:gd name="connsiteX84" fmla="*/ 4730870 w 6884912"/>
              <a:gd name="connsiteY84" fmla="*/ 129432 h 1161397"/>
              <a:gd name="connsiteX85" fmla="*/ 4785037 w 6884912"/>
              <a:gd name="connsiteY85" fmla="*/ 161964 h 1161397"/>
              <a:gd name="connsiteX86" fmla="*/ 4844073 w 6884912"/>
              <a:gd name="connsiteY86" fmla="*/ 161768 h 1161397"/>
              <a:gd name="connsiteX87" fmla="*/ 4856454 w 6884912"/>
              <a:gd name="connsiteY87" fmla="*/ 130488 h 1161397"/>
              <a:gd name="connsiteX88" fmla="*/ 4920038 w 6884912"/>
              <a:gd name="connsiteY88" fmla="*/ 140418 h 1161397"/>
              <a:gd name="connsiteX89" fmla="*/ 5016639 w 6884912"/>
              <a:gd name="connsiteY89" fmla="*/ 158905 h 1161397"/>
              <a:gd name="connsiteX90" fmla="*/ 5072009 w 6884912"/>
              <a:gd name="connsiteY90" fmla="*/ 161502 h 1161397"/>
              <a:gd name="connsiteX91" fmla="*/ 5223626 w 6884912"/>
              <a:gd name="connsiteY91" fmla="*/ 177356 h 1161397"/>
              <a:gd name="connsiteX92" fmla="*/ 5375773 w 6884912"/>
              <a:gd name="connsiteY92" fmla="*/ 199913 h 1161397"/>
              <a:gd name="connsiteX93" fmla="*/ 5467502 w 6884912"/>
              <a:gd name="connsiteY93" fmla="*/ 250963 h 1161397"/>
              <a:gd name="connsiteX94" fmla="*/ 5592395 w 6884912"/>
              <a:gd name="connsiteY94" fmla="*/ 265434 h 1161397"/>
              <a:gd name="connsiteX95" fmla="*/ 5613532 w 6884912"/>
              <a:gd name="connsiteY95" fmla="*/ 273379 h 1161397"/>
              <a:gd name="connsiteX96" fmla="*/ 5642173 w 6884912"/>
              <a:gd name="connsiteY96" fmla="*/ 266904 h 1161397"/>
              <a:gd name="connsiteX97" fmla="*/ 5756910 w 6884912"/>
              <a:gd name="connsiteY97" fmla="*/ 239211 h 1161397"/>
              <a:gd name="connsiteX98" fmla="*/ 5846667 w 6884912"/>
              <a:gd name="connsiteY98" fmla="*/ 201786 h 1161397"/>
              <a:gd name="connsiteX99" fmla="*/ 5960732 w 6884912"/>
              <a:gd name="connsiteY99" fmla="*/ 220708 h 1161397"/>
              <a:gd name="connsiteX100" fmla="*/ 6029542 w 6884912"/>
              <a:gd name="connsiteY100" fmla="*/ 210339 h 1161397"/>
              <a:gd name="connsiteX101" fmla="*/ 6141123 w 6884912"/>
              <a:gd name="connsiteY101" fmla="*/ 159923 h 1161397"/>
              <a:gd name="connsiteX102" fmla="*/ 6290640 w 6884912"/>
              <a:gd name="connsiteY102" fmla="*/ 167441 h 1161397"/>
              <a:gd name="connsiteX103" fmla="*/ 6322806 w 6884912"/>
              <a:gd name="connsiteY103" fmla="*/ 213293 h 1161397"/>
              <a:gd name="connsiteX104" fmla="*/ 6364914 w 6884912"/>
              <a:gd name="connsiteY104" fmla="*/ 240140 h 1161397"/>
              <a:gd name="connsiteX105" fmla="*/ 6380420 w 6884912"/>
              <a:gd name="connsiteY105" fmla="*/ 173195 h 1161397"/>
              <a:gd name="connsiteX106" fmla="*/ 6507891 w 6884912"/>
              <a:gd name="connsiteY106" fmla="*/ 118474 h 1161397"/>
              <a:gd name="connsiteX107" fmla="*/ 6571807 w 6884912"/>
              <a:gd name="connsiteY107" fmla="*/ 98636 h 1161397"/>
              <a:gd name="connsiteX108" fmla="*/ 6671880 w 6884912"/>
              <a:gd name="connsiteY108" fmla="*/ 82931 h 1161397"/>
              <a:gd name="connsiteX109" fmla="*/ 6702266 w 6884912"/>
              <a:gd name="connsiteY109" fmla="*/ 75470 h 1161397"/>
              <a:gd name="connsiteX110" fmla="*/ 6845802 w 6884912"/>
              <a:gd name="connsiteY110" fmla="*/ 24496 h 1161397"/>
              <a:gd name="connsiteX111" fmla="*/ 6884912 w 6884912"/>
              <a:gd name="connsiteY111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842609 w 6884912"/>
              <a:gd name="connsiteY71" fmla="*/ 197386 h 1161397"/>
              <a:gd name="connsiteX72" fmla="*/ 3853961 w 6884912"/>
              <a:gd name="connsiteY72" fmla="*/ 213380 h 1161397"/>
              <a:gd name="connsiteX73" fmla="*/ 3907640 w 6884912"/>
              <a:gd name="connsiteY73" fmla="*/ 207568 h 1161397"/>
              <a:gd name="connsiteX74" fmla="*/ 3910449 w 6884912"/>
              <a:gd name="connsiteY74" fmla="*/ 197808 h 1161397"/>
              <a:gd name="connsiteX75" fmla="*/ 3917197 w 6884912"/>
              <a:gd name="connsiteY75" fmla="*/ 196121 h 1161397"/>
              <a:gd name="connsiteX76" fmla="*/ 3922400 w 6884912"/>
              <a:gd name="connsiteY76" fmla="*/ 205056 h 1161397"/>
              <a:gd name="connsiteX77" fmla="*/ 4013061 w 6884912"/>
              <a:gd name="connsiteY77" fmla="*/ 224874 h 1161397"/>
              <a:gd name="connsiteX78" fmla="*/ 4220717 w 6884912"/>
              <a:gd name="connsiteY78" fmla="*/ 192946 h 1161397"/>
              <a:gd name="connsiteX79" fmla="*/ 4228802 w 6884912"/>
              <a:gd name="connsiteY79" fmla="*/ 201468 h 1161397"/>
              <a:gd name="connsiteX80" fmla="*/ 4289361 w 6884912"/>
              <a:gd name="connsiteY80" fmla="*/ 196642 h 1161397"/>
              <a:gd name="connsiteX81" fmla="*/ 4498913 w 6884912"/>
              <a:gd name="connsiteY81" fmla="*/ 118915 h 1161397"/>
              <a:gd name="connsiteX82" fmla="*/ 4617330 w 6884912"/>
              <a:gd name="connsiteY82" fmla="*/ 111163 h 1161397"/>
              <a:gd name="connsiteX83" fmla="*/ 4659778 w 6884912"/>
              <a:gd name="connsiteY83" fmla="*/ 118219 h 1161397"/>
              <a:gd name="connsiteX84" fmla="*/ 4730870 w 6884912"/>
              <a:gd name="connsiteY84" fmla="*/ 129432 h 1161397"/>
              <a:gd name="connsiteX85" fmla="*/ 4785037 w 6884912"/>
              <a:gd name="connsiteY85" fmla="*/ 161964 h 1161397"/>
              <a:gd name="connsiteX86" fmla="*/ 4844073 w 6884912"/>
              <a:gd name="connsiteY86" fmla="*/ 161768 h 1161397"/>
              <a:gd name="connsiteX87" fmla="*/ 4856454 w 6884912"/>
              <a:gd name="connsiteY87" fmla="*/ 130488 h 1161397"/>
              <a:gd name="connsiteX88" fmla="*/ 4920038 w 6884912"/>
              <a:gd name="connsiteY88" fmla="*/ 140418 h 1161397"/>
              <a:gd name="connsiteX89" fmla="*/ 5016639 w 6884912"/>
              <a:gd name="connsiteY89" fmla="*/ 158905 h 1161397"/>
              <a:gd name="connsiteX90" fmla="*/ 5072009 w 6884912"/>
              <a:gd name="connsiteY90" fmla="*/ 161502 h 1161397"/>
              <a:gd name="connsiteX91" fmla="*/ 5223626 w 6884912"/>
              <a:gd name="connsiteY91" fmla="*/ 177356 h 1161397"/>
              <a:gd name="connsiteX92" fmla="*/ 5375773 w 6884912"/>
              <a:gd name="connsiteY92" fmla="*/ 199913 h 1161397"/>
              <a:gd name="connsiteX93" fmla="*/ 5467502 w 6884912"/>
              <a:gd name="connsiteY93" fmla="*/ 250963 h 1161397"/>
              <a:gd name="connsiteX94" fmla="*/ 5592395 w 6884912"/>
              <a:gd name="connsiteY94" fmla="*/ 265434 h 1161397"/>
              <a:gd name="connsiteX95" fmla="*/ 5613532 w 6884912"/>
              <a:gd name="connsiteY95" fmla="*/ 273379 h 1161397"/>
              <a:gd name="connsiteX96" fmla="*/ 5642173 w 6884912"/>
              <a:gd name="connsiteY96" fmla="*/ 266904 h 1161397"/>
              <a:gd name="connsiteX97" fmla="*/ 5756910 w 6884912"/>
              <a:gd name="connsiteY97" fmla="*/ 239211 h 1161397"/>
              <a:gd name="connsiteX98" fmla="*/ 5846667 w 6884912"/>
              <a:gd name="connsiteY98" fmla="*/ 201786 h 1161397"/>
              <a:gd name="connsiteX99" fmla="*/ 5960732 w 6884912"/>
              <a:gd name="connsiteY99" fmla="*/ 220708 h 1161397"/>
              <a:gd name="connsiteX100" fmla="*/ 6029542 w 6884912"/>
              <a:gd name="connsiteY100" fmla="*/ 210339 h 1161397"/>
              <a:gd name="connsiteX101" fmla="*/ 6141123 w 6884912"/>
              <a:gd name="connsiteY101" fmla="*/ 159923 h 1161397"/>
              <a:gd name="connsiteX102" fmla="*/ 6290640 w 6884912"/>
              <a:gd name="connsiteY102" fmla="*/ 167441 h 1161397"/>
              <a:gd name="connsiteX103" fmla="*/ 6322806 w 6884912"/>
              <a:gd name="connsiteY103" fmla="*/ 213293 h 1161397"/>
              <a:gd name="connsiteX104" fmla="*/ 6380420 w 6884912"/>
              <a:gd name="connsiteY104" fmla="*/ 173195 h 1161397"/>
              <a:gd name="connsiteX105" fmla="*/ 6507891 w 6884912"/>
              <a:gd name="connsiteY105" fmla="*/ 118474 h 1161397"/>
              <a:gd name="connsiteX106" fmla="*/ 6571807 w 6884912"/>
              <a:gd name="connsiteY106" fmla="*/ 98636 h 1161397"/>
              <a:gd name="connsiteX107" fmla="*/ 6671880 w 6884912"/>
              <a:gd name="connsiteY107" fmla="*/ 82931 h 1161397"/>
              <a:gd name="connsiteX108" fmla="*/ 6702266 w 6884912"/>
              <a:gd name="connsiteY108" fmla="*/ 75470 h 1161397"/>
              <a:gd name="connsiteX109" fmla="*/ 6845802 w 6884912"/>
              <a:gd name="connsiteY109" fmla="*/ 24496 h 1161397"/>
              <a:gd name="connsiteX110" fmla="*/ 6884912 w 6884912"/>
              <a:gd name="connsiteY110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510042 w 6884912"/>
              <a:gd name="connsiteY60" fmla="*/ 311820 h 1161397"/>
              <a:gd name="connsiteX61" fmla="*/ 3626773 w 6884912"/>
              <a:gd name="connsiteY61" fmla="*/ 290452 h 1161397"/>
              <a:gd name="connsiteX62" fmla="*/ 3666217 w 6884912"/>
              <a:gd name="connsiteY62" fmla="*/ 273255 h 1161397"/>
              <a:gd name="connsiteX63" fmla="*/ 3732427 w 6884912"/>
              <a:gd name="connsiteY63" fmla="*/ 245039 h 1161397"/>
              <a:gd name="connsiteX64" fmla="*/ 3777022 w 6884912"/>
              <a:gd name="connsiteY64" fmla="*/ 200276 h 1161397"/>
              <a:gd name="connsiteX65" fmla="*/ 3791246 w 6884912"/>
              <a:gd name="connsiteY65" fmla="*/ 189996 h 1161397"/>
              <a:gd name="connsiteX66" fmla="*/ 3819864 w 6884912"/>
              <a:gd name="connsiteY66" fmla="*/ 194605 h 1161397"/>
              <a:gd name="connsiteX67" fmla="*/ 3830398 w 6884912"/>
              <a:gd name="connsiteY67" fmla="*/ 188383 h 1161397"/>
              <a:gd name="connsiteX68" fmla="*/ 3834360 w 6884912"/>
              <a:gd name="connsiteY68" fmla="*/ 188992 h 1161397"/>
              <a:gd name="connsiteX69" fmla="*/ 3843715 w 6884912"/>
              <a:gd name="connsiteY69" fmla="*/ 188752 h 1161397"/>
              <a:gd name="connsiteX70" fmla="*/ 3842609 w 6884912"/>
              <a:gd name="connsiteY70" fmla="*/ 197386 h 1161397"/>
              <a:gd name="connsiteX71" fmla="*/ 3853961 w 6884912"/>
              <a:gd name="connsiteY71" fmla="*/ 213380 h 1161397"/>
              <a:gd name="connsiteX72" fmla="*/ 3907640 w 6884912"/>
              <a:gd name="connsiteY72" fmla="*/ 207568 h 1161397"/>
              <a:gd name="connsiteX73" fmla="*/ 3910449 w 6884912"/>
              <a:gd name="connsiteY73" fmla="*/ 197808 h 1161397"/>
              <a:gd name="connsiteX74" fmla="*/ 3917197 w 6884912"/>
              <a:gd name="connsiteY74" fmla="*/ 196121 h 1161397"/>
              <a:gd name="connsiteX75" fmla="*/ 3922400 w 6884912"/>
              <a:gd name="connsiteY75" fmla="*/ 205056 h 1161397"/>
              <a:gd name="connsiteX76" fmla="*/ 4013061 w 6884912"/>
              <a:gd name="connsiteY76" fmla="*/ 224874 h 1161397"/>
              <a:gd name="connsiteX77" fmla="*/ 4220717 w 6884912"/>
              <a:gd name="connsiteY77" fmla="*/ 192946 h 1161397"/>
              <a:gd name="connsiteX78" fmla="*/ 4228802 w 6884912"/>
              <a:gd name="connsiteY78" fmla="*/ 201468 h 1161397"/>
              <a:gd name="connsiteX79" fmla="*/ 4289361 w 6884912"/>
              <a:gd name="connsiteY79" fmla="*/ 196642 h 1161397"/>
              <a:gd name="connsiteX80" fmla="*/ 4498913 w 6884912"/>
              <a:gd name="connsiteY80" fmla="*/ 118915 h 1161397"/>
              <a:gd name="connsiteX81" fmla="*/ 4617330 w 6884912"/>
              <a:gd name="connsiteY81" fmla="*/ 111163 h 1161397"/>
              <a:gd name="connsiteX82" fmla="*/ 4659778 w 6884912"/>
              <a:gd name="connsiteY82" fmla="*/ 118219 h 1161397"/>
              <a:gd name="connsiteX83" fmla="*/ 4730870 w 6884912"/>
              <a:gd name="connsiteY83" fmla="*/ 129432 h 1161397"/>
              <a:gd name="connsiteX84" fmla="*/ 4785037 w 6884912"/>
              <a:gd name="connsiteY84" fmla="*/ 161964 h 1161397"/>
              <a:gd name="connsiteX85" fmla="*/ 4844073 w 6884912"/>
              <a:gd name="connsiteY85" fmla="*/ 161768 h 1161397"/>
              <a:gd name="connsiteX86" fmla="*/ 4856454 w 6884912"/>
              <a:gd name="connsiteY86" fmla="*/ 130488 h 1161397"/>
              <a:gd name="connsiteX87" fmla="*/ 4920038 w 6884912"/>
              <a:gd name="connsiteY87" fmla="*/ 140418 h 1161397"/>
              <a:gd name="connsiteX88" fmla="*/ 5016639 w 6884912"/>
              <a:gd name="connsiteY88" fmla="*/ 158905 h 1161397"/>
              <a:gd name="connsiteX89" fmla="*/ 5072009 w 6884912"/>
              <a:gd name="connsiteY89" fmla="*/ 161502 h 1161397"/>
              <a:gd name="connsiteX90" fmla="*/ 5223626 w 6884912"/>
              <a:gd name="connsiteY90" fmla="*/ 177356 h 1161397"/>
              <a:gd name="connsiteX91" fmla="*/ 5375773 w 6884912"/>
              <a:gd name="connsiteY91" fmla="*/ 199913 h 1161397"/>
              <a:gd name="connsiteX92" fmla="*/ 5467502 w 6884912"/>
              <a:gd name="connsiteY92" fmla="*/ 250963 h 1161397"/>
              <a:gd name="connsiteX93" fmla="*/ 5592395 w 6884912"/>
              <a:gd name="connsiteY93" fmla="*/ 265434 h 1161397"/>
              <a:gd name="connsiteX94" fmla="*/ 5613532 w 6884912"/>
              <a:gd name="connsiteY94" fmla="*/ 273379 h 1161397"/>
              <a:gd name="connsiteX95" fmla="*/ 5642173 w 6884912"/>
              <a:gd name="connsiteY95" fmla="*/ 266904 h 1161397"/>
              <a:gd name="connsiteX96" fmla="*/ 5756910 w 6884912"/>
              <a:gd name="connsiteY96" fmla="*/ 239211 h 1161397"/>
              <a:gd name="connsiteX97" fmla="*/ 5846667 w 6884912"/>
              <a:gd name="connsiteY97" fmla="*/ 201786 h 1161397"/>
              <a:gd name="connsiteX98" fmla="*/ 5960732 w 6884912"/>
              <a:gd name="connsiteY98" fmla="*/ 220708 h 1161397"/>
              <a:gd name="connsiteX99" fmla="*/ 6029542 w 6884912"/>
              <a:gd name="connsiteY99" fmla="*/ 210339 h 1161397"/>
              <a:gd name="connsiteX100" fmla="*/ 6141123 w 6884912"/>
              <a:gd name="connsiteY100" fmla="*/ 159923 h 1161397"/>
              <a:gd name="connsiteX101" fmla="*/ 6290640 w 6884912"/>
              <a:gd name="connsiteY101" fmla="*/ 167441 h 1161397"/>
              <a:gd name="connsiteX102" fmla="*/ 6322806 w 6884912"/>
              <a:gd name="connsiteY102" fmla="*/ 213293 h 1161397"/>
              <a:gd name="connsiteX103" fmla="*/ 6380420 w 6884912"/>
              <a:gd name="connsiteY103" fmla="*/ 173195 h 1161397"/>
              <a:gd name="connsiteX104" fmla="*/ 6507891 w 6884912"/>
              <a:gd name="connsiteY104" fmla="*/ 118474 h 1161397"/>
              <a:gd name="connsiteX105" fmla="*/ 6571807 w 6884912"/>
              <a:gd name="connsiteY105" fmla="*/ 98636 h 1161397"/>
              <a:gd name="connsiteX106" fmla="*/ 6671880 w 6884912"/>
              <a:gd name="connsiteY106" fmla="*/ 82931 h 1161397"/>
              <a:gd name="connsiteX107" fmla="*/ 6702266 w 6884912"/>
              <a:gd name="connsiteY107" fmla="*/ 75470 h 1161397"/>
              <a:gd name="connsiteX108" fmla="*/ 6845802 w 6884912"/>
              <a:gd name="connsiteY108" fmla="*/ 24496 h 1161397"/>
              <a:gd name="connsiteX109" fmla="*/ 6884912 w 6884912"/>
              <a:gd name="connsiteY109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510042 w 6884912"/>
              <a:gd name="connsiteY60" fmla="*/ 311820 h 1161397"/>
              <a:gd name="connsiteX61" fmla="*/ 3626773 w 6884912"/>
              <a:gd name="connsiteY61" fmla="*/ 290452 h 1161397"/>
              <a:gd name="connsiteX62" fmla="*/ 3666217 w 6884912"/>
              <a:gd name="connsiteY62" fmla="*/ 273255 h 1161397"/>
              <a:gd name="connsiteX63" fmla="*/ 3732427 w 6884912"/>
              <a:gd name="connsiteY63" fmla="*/ 245039 h 1161397"/>
              <a:gd name="connsiteX64" fmla="*/ 3777022 w 6884912"/>
              <a:gd name="connsiteY64" fmla="*/ 200276 h 1161397"/>
              <a:gd name="connsiteX65" fmla="*/ 3791246 w 6884912"/>
              <a:gd name="connsiteY65" fmla="*/ 189996 h 1161397"/>
              <a:gd name="connsiteX66" fmla="*/ 3819864 w 6884912"/>
              <a:gd name="connsiteY66" fmla="*/ 194605 h 1161397"/>
              <a:gd name="connsiteX67" fmla="*/ 3830398 w 6884912"/>
              <a:gd name="connsiteY67" fmla="*/ 188383 h 1161397"/>
              <a:gd name="connsiteX68" fmla="*/ 3834360 w 6884912"/>
              <a:gd name="connsiteY68" fmla="*/ 188992 h 1161397"/>
              <a:gd name="connsiteX69" fmla="*/ 3843715 w 6884912"/>
              <a:gd name="connsiteY69" fmla="*/ 188752 h 1161397"/>
              <a:gd name="connsiteX70" fmla="*/ 3842609 w 6884912"/>
              <a:gd name="connsiteY70" fmla="*/ 197386 h 1161397"/>
              <a:gd name="connsiteX71" fmla="*/ 3853961 w 6884912"/>
              <a:gd name="connsiteY71" fmla="*/ 213380 h 1161397"/>
              <a:gd name="connsiteX72" fmla="*/ 3907640 w 6884912"/>
              <a:gd name="connsiteY72" fmla="*/ 207568 h 1161397"/>
              <a:gd name="connsiteX73" fmla="*/ 3910449 w 6884912"/>
              <a:gd name="connsiteY73" fmla="*/ 197808 h 1161397"/>
              <a:gd name="connsiteX74" fmla="*/ 3917197 w 6884912"/>
              <a:gd name="connsiteY74" fmla="*/ 196121 h 1161397"/>
              <a:gd name="connsiteX75" fmla="*/ 3922400 w 6884912"/>
              <a:gd name="connsiteY75" fmla="*/ 205056 h 1161397"/>
              <a:gd name="connsiteX76" fmla="*/ 4013061 w 6884912"/>
              <a:gd name="connsiteY76" fmla="*/ 224874 h 1161397"/>
              <a:gd name="connsiteX77" fmla="*/ 4220717 w 6884912"/>
              <a:gd name="connsiteY77" fmla="*/ 192946 h 1161397"/>
              <a:gd name="connsiteX78" fmla="*/ 4228802 w 6884912"/>
              <a:gd name="connsiteY78" fmla="*/ 201468 h 1161397"/>
              <a:gd name="connsiteX79" fmla="*/ 4289361 w 6884912"/>
              <a:gd name="connsiteY79" fmla="*/ 196642 h 1161397"/>
              <a:gd name="connsiteX80" fmla="*/ 4498913 w 6884912"/>
              <a:gd name="connsiteY80" fmla="*/ 118915 h 1161397"/>
              <a:gd name="connsiteX81" fmla="*/ 4617330 w 6884912"/>
              <a:gd name="connsiteY81" fmla="*/ 111163 h 1161397"/>
              <a:gd name="connsiteX82" fmla="*/ 4659778 w 6884912"/>
              <a:gd name="connsiteY82" fmla="*/ 118219 h 1161397"/>
              <a:gd name="connsiteX83" fmla="*/ 4730870 w 6884912"/>
              <a:gd name="connsiteY83" fmla="*/ 129432 h 1161397"/>
              <a:gd name="connsiteX84" fmla="*/ 4844073 w 6884912"/>
              <a:gd name="connsiteY84" fmla="*/ 161768 h 1161397"/>
              <a:gd name="connsiteX85" fmla="*/ 4856454 w 6884912"/>
              <a:gd name="connsiteY85" fmla="*/ 130488 h 1161397"/>
              <a:gd name="connsiteX86" fmla="*/ 4920038 w 6884912"/>
              <a:gd name="connsiteY86" fmla="*/ 140418 h 1161397"/>
              <a:gd name="connsiteX87" fmla="*/ 5016639 w 6884912"/>
              <a:gd name="connsiteY87" fmla="*/ 158905 h 1161397"/>
              <a:gd name="connsiteX88" fmla="*/ 5072009 w 6884912"/>
              <a:gd name="connsiteY88" fmla="*/ 161502 h 1161397"/>
              <a:gd name="connsiteX89" fmla="*/ 5223626 w 6884912"/>
              <a:gd name="connsiteY89" fmla="*/ 177356 h 1161397"/>
              <a:gd name="connsiteX90" fmla="*/ 5375773 w 6884912"/>
              <a:gd name="connsiteY90" fmla="*/ 199913 h 1161397"/>
              <a:gd name="connsiteX91" fmla="*/ 5467502 w 6884912"/>
              <a:gd name="connsiteY91" fmla="*/ 250963 h 1161397"/>
              <a:gd name="connsiteX92" fmla="*/ 5592395 w 6884912"/>
              <a:gd name="connsiteY92" fmla="*/ 265434 h 1161397"/>
              <a:gd name="connsiteX93" fmla="*/ 5613532 w 6884912"/>
              <a:gd name="connsiteY93" fmla="*/ 273379 h 1161397"/>
              <a:gd name="connsiteX94" fmla="*/ 5642173 w 6884912"/>
              <a:gd name="connsiteY94" fmla="*/ 266904 h 1161397"/>
              <a:gd name="connsiteX95" fmla="*/ 5756910 w 6884912"/>
              <a:gd name="connsiteY95" fmla="*/ 239211 h 1161397"/>
              <a:gd name="connsiteX96" fmla="*/ 5846667 w 6884912"/>
              <a:gd name="connsiteY96" fmla="*/ 201786 h 1161397"/>
              <a:gd name="connsiteX97" fmla="*/ 5960732 w 6884912"/>
              <a:gd name="connsiteY97" fmla="*/ 220708 h 1161397"/>
              <a:gd name="connsiteX98" fmla="*/ 6029542 w 6884912"/>
              <a:gd name="connsiteY98" fmla="*/ 210339 h 1161397"/>
              <a:gd name="connsiteX99" fmla="*/ 6141123 w 6884912"/>
              <a:gd name="connsiteY99" fmla="*/ 159923 h 1161397"/>
              <a:gd name="connsiteX100" fmla="*/ 6290640 w 6884912"/>
              <a:gd name="connsiteY100" fmla="*/ 167441 h 1161397"/>
              <a:gd name="connsiteX101" fmla="*/ 6322806 w 6884912"/>
              <a:gd name="connsiteY101" fmla="*/ 213293 h 1161397"/>
              <a:gd name="connsiteX102" fmla="*/ 6380420 w 6884912"/>
              <a:gd name="connsiteY102" fmla="*/ 173195 h 1161397"/>
              <a:gd name="connsiteX103" fmla="*/ 6507891 w 6884912"/>
              <a:gd name="connsiteY103" fmla="*/ 118474 h 1161397"/>
              <a:gd name="connsiteX104" fmla="*/ 6571807 w 6884912"/>
              <a:gd name="connsiteY104" fmla="*/ 98636 h 1161397"/>
              <a:gd name="connsiteX105" fmla="*/ 6671880 w 6884912"/>
              <a:gd name="connsiteY105" fmla="*/ 82931 h 1161397"/>
              <a:gd name="connsiteX106" fmla="*/ 6702266 w 6884912"/>
              <a:gd name="connsiteY106" fmla="*/ 75470 h 1161397"/>
              <a:gd name="connsiteX107" fmla="*/ 6845802 w 6884912"/>
              <a:gd name="connsiteY107" fmla="*/ 24496 h 1161397"/>
              <a:gd name="connsiteX108" fmla="*/ 6884912 w 6884912"/>
              <a:gd name="connsiteY108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478946 w 6884912"/>
              <a:gd name="connsiteY7" fmla="*/ 1106011 h 1161397"/>
              <a:gd name="connsiteX8" fmla="*/ 512111 w 6884912"/>
              <a:gd name="connsiteY8" fmla="*/ 1085599 h 1161397"/>
              <a:gd name="connsiteX9" fmla="*/ 567875 w 6884912"/>
              <a:gd name="connsiteY9" fmla="*/ 1051976 h 1161397"/>
              <a:gd name="connsiteX10" fmla="*/ 601644 w 6884912"/>
              <a:gd name="connsiteY10" fmla="*/ 1003997 h 1161397"/>
              <a:gd name="connsiteX11" fmla="*/ 651408 w 6884912"/>
              <a:gd name="connsiteY11" fmla="*/ 984938 h 1161397"/>
              <a:gd name="connsiteX12" fmla="*/ 673197 w 6884912"/>
              <a:gd name="connsiteY12" fmla="*/ 1010060 h 1161397"/>
              <a:gd name="connsiteX13" fmla="*/ 723108 w 6884912"/>
              <a:gd name="connsiteY13" fmla="*/ 980081 h 1161397"/>
              <a:gd name="connsiteX14" fmla="*/ 797699 w 6884912"/>
              <a:gd name="connsiteY14" fmla="*/ 931362 h 1161397"/>
              <a:gd name="connsiteX15" fmla="*/ 843359 w 6884912"/>
              <a:gd name="connsiteY15" fmla="*/ 910894 h 1161397"/>
              <a:gd name="connsiteX16" fmla="*/ 965215 w 6884912"/>
              <a:gd name="connsiteY16" fmla="*/ 846701 h 1161397"/>
              <a:gd name="connsiteX17" fmla="*/ 1085080 w 6884912"/>
              <a:gd name="connsiteY17" fmla="*/ 776086 h 1161397"/>
              <a:gd name="connsiteX18" fmla="*/ 1131224 w 6884912"/>
              <a:gd name="connsiteY18" fmla="*/ 706160 h 1161397"/>
              <a:gd name="connsiteX19" fmla="*/ 1138051 w 6884912"/>
              <a:gd name="connsiteY19" fmla="*/ 702034 h 1161397"/>
              <a:gd name="connsiteX20" fmla="*/ 1158800 w 6884912"/>
              <a:gd name="connsiteY20" fmla="*/ 700004 h 1161397"/>
              <a:gd name="connsiteX21" fmla="*/ 1166947 w 6884912"/>
              <a:gd name="connsiteY21" fmla="*/ 700762 h 1161397"/>
              <a:gd name="connsiteX22" fmla="*/ 1178135 w 6884912"/>
              <a:gd name="connsiteY22" fmla="*/ 698631 h 1161397"/>
              <a:gd name="connsiteX23" fmla="*/ 1178301 w 6884912"/>
              <a:gd name="connsiteY23" fmla="*/ 698094 h 1161397"/>
              <a:gd name="connsiteX24" fmla="*/ 1188995 w 6884912"/>
              <a:gd name="connsiteY24" fmla="*/ 697048 h 1161397"/>
              <a:gd name="connsiteX25" fmla="*/ 1242716 w 6884912"/>
              <a:gd name="connsiteY25" fmla="*/ 698052 h 1161397"/>
              <a:gd name="connsiteX26" fmla="*/ 1299977 w 6884912"/>
              <a:gd name="connsiteY26" fmla="*/ 639196 h 1161397"/>
              <a:gd name="connsiteX27" fmla="*/ 1326190 w 6884912"/>
              <a:gd name="connsiteY27" fmla="*/ 625955 h 1161397"/>
              <a:gd name="connsiteX28" fmla="*/ 1339600 w 6884912"/>
              <a:gd name="connsiteY28" fmla="*/ 616295 h 1161397"/>
              <a:gd name="connsiteX29" fmla="*/ 1340054 w 6884912"/>
              <a:gd name="connsiteY29" fmla="*/ 614022 h 1161397"/>
              <a:gd name="connsiteX30" fmla="*/ 1391606 w 6884912"/>
              <a:gd name="connsiteY30" fmla="*/ 615229 h 1161397"/>
              <a:gd name="connsiteX31" fmla="*/ 1397565 w 6884912"/>
              <a:gd name="connsiteY31" fmla="*/ 611490 h 1161397"/>
              <a:gd name="connsiteX32" fmla="*/ 1432302 w 6884912"/>
              <a:gd name="connsiteY32" fmla="*/ 617267 h 1161397"/>
              <a:gd name="connsiteX33" fmla="*/ 1449644 w 6884912"/>
              <a:gd name="connsiteY33" fmla="*/ 617591 h 1161397"/>
              <a:gd name="connsiteX34" fmla="*/ 1455793 w 6884912"/>
              <a:gd name="connsiteY34" fmla="*/ 623174 h 1161397"/>
              <a:gd name="connsiteX35" fmla="*/ 1480758 w 6884912"/>
              <a:gd name="connsiteY35" fmla="*/ 620863 h 1161397"/>
              <a:gd name="connsiteX36" fmla="*/ 1483154 w 6884912"/>
              <a:gd name="connsiteY36" fmla="*/ 618527 h 1161397"/>
              <a:gd name="connsiteX37" fmla="*/ 1505495 w 6884912"/>
              <a:gd name="connsiteY37" fmla="*/ 624325 h 1161397"/>
              <a:gd name="connsiteX38" fmla="*/ 1526340 w 6884912"/>
              <a:gd name="connsiteY38" fmla="*/ 638496 h 1161397"/>
              <a:gd name="connsiteX39" fmla="*/ 1731986 w 6884912"/>
              <a:gd name="connsiteY39" fmla="*/ 589682 h 1161397"/>
              <a:gd name="connsiteX40" fmla="*/ 1927935 w 6884912"/>
              <a:gd name="connsiteY40" fmla="*/ 628540 h 1161397"/>
              <a:gd name="connsiteX41" fmla="*/ 2039075 w 6884912"/>
              <a:gd name="connsiteY41" fmla="*/ 599964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222191 w 6884912"/>
              <a:gd name="connsiteY57" fmla="*/ 307887 h 1161397"/>
              <a:gd name="connsiteX58" fmla="*/ 3227953 w 6884912"/>
              <a:gd name="connsiteY58" fmla="*/ 297650 h 1161397"/>
              <a:gd name="connsiteX59" fmla="*/ 3510042 w 6884912"/>
              <a:gd name="connsiteY59" fmla="*/ 311820 h 1161397"/>
              <a:gd name="connsiteX60" fmla="*/ 3626773 w 6884912"/>
              <a:gd name="connsiteY60" fmla="*/ 290452 h 1161397"/>
              <a:gd name="connsiteX61" fmla="*/ 3666217 w 6884912"/>
              <a:gd name="connsiteY61" fmla="*/ 273255 h 1161397"/>
              <a:gd name="connsiteX62" fmla="*/ 3732427 w 6884912"/>
              <a:gd name="connsiteY62" fmla="*/ 245039 h 1161397"/>
              <a:gd name="connsiteX63" fmla="*/ 3777022 w 6884912"/>
              <a:gd name="connsiteY63" fmla="*/ 200276 h 1161397"/>
              <a:gd name="connsiteX64" fmla="*/ 3791246 w 6884912"/>
              <a:gd name="connsiteY64" fmla="*/ 189996 h 1161397"/>
              <a:gd name="connsiteX65" fmla="*/ 3819864 w 6884912"/>
              <a:gd name="connsiteY65" fmla="*/ 194605 h 1161397"/>
              <a:gd name="connsiteX66" fmla="*/ 3830398 w 6884912"/>
              <a:gd name="connsiteY66" fmla="*/ 188383 h 1161397"/>
              <a:gd name="connsiteX67" fmla="*/ 3834360 w 6884912"/>
              <a:gd name="connsiteY67" fmla="*/ 188992 h 1161397"/>
              <a:gd name="connsiteX68" fmla="*/ 3843715 w 6884912"/>
              <a:gd name="connsiteY68" fmla="*/ 188752 h 1161397"/>
              <a:gd name="connsiteX69" fmla="*/ 3842609 w 6884912"/>
              <a:gd name="connsiteY69" fmla="*/ 197386 h 1161397"/>
              <a:gd name="connsiteX70" fmla="*/ 3853961 w 6884912"/>
              <a:gd name="connsiteY70" fmla="*/ 213380 h 1161397"/>
              <a:gd name="connsiteX71" fmla="*/ 3907640 w 6884912"/>
              <a:gd name="connsiteY71" fmla="*/ 207568 h 1161397"/>
              <a:gd name="connsiteX72" fmla="*/ 3910449 w 6884912"/>
              <a:gd name="connsiteY72" fmla="*/ 197808 h 1161397"/>
              <a:gd name="connsiteX73" fmla="*/ 3917197 w 6884912"/>
              <a:gd name="connsiteY73" fmla="*/ 196121 h 1161397"/>
              <a:gd name="connsiteX74" fmla="*/ 3922400 w 6884912"/>
              <a:gd name="connsiteY74" fmla="*/ 205056 h 1161397"/>
              <a:gd name="connsiteX75" fmla="*/ 4013061 w 6884912"/>
              <a:gd name="connsiteY75" fmla="*/ 224874 h 1161397"/>
              <a:gd name="connsiteX76" fmla="*/ 4220717 w 6884912"/>
              <a:gd name="connsiteY76" fmla="*/ 192946 h 1161397"/>
              <a:gd name="connsiteX77" fmla="*/ 4228802 w 6884912"/>
              <a:gd name="connsiteY77" fmla="*/ 201468 h 1161397"/>
              <a:gd name="connsiteX78" fmla="*/ 4289361 w 6884912"/>
              <a:gd name="connsiteY78" fmla="*/ 196642 h 1161397"/>
              <a:gd name="connsiteX79" fmla="*/ 4498913 w 6884912"/>
              <a:gd name="connsiteY79" fmla="*/ 118915 h 1161397"/>
              <a:gd name="connsiteX80" fmla="*/ 4617330 w 6884912"/>
              <a:gd name="connsiteY80" fmla="*/ 111163 h 1161397"/>
              <a:gd name="connsiteX81" fmla="*/ 4659778 w 6884912"/>
              <a:gd name="connsiteY81" fmla="*/ 118219 h 1161397"/>
              <a:gd name="connsiteX82" fmla="*/ 4730870 w 6884912"/>
              <a:gd name="connsiteY82" fmla="*/ 129432 h 1161397"/>
              <a:gd name="connsiteX83" fmla="*/ 4844073 w 6884912"/>
              <a:gd name="connsiteY83" fmla="*/ 161768 h 1161397"/>
              <a:gd name="connsiteX84" fmla="*/ 4856454 w 6884912"/>
              <a:gd name="connsiteY84" fmla="*/ 130488 h 1161397"/>
              <a:gd name="connsiteX85" fmla="*/ 4920038 w 6884912"/>
              <a:gd name="connsiteY85" fmla="*/ 140418 h 1161397"/>
              <a:gd name="connsiteX86" fmla="*/ 5016639 w 6884912"/>
              <a:gd name="connsiteY86" fmla="*/ 158905 h 1161397"/>
              <a:gd name="connsiteX87" fmla="*/ 5072009 w 6884912"/>
              <a:gd name="connsiteY87" fmla="*/ 161502 h 1161397"/>
              <a:gd name="connsiteX88" fmla="*/ 5223626 w 6884912"/>
              <a:gd name="connsiteY88" fmla="*/ 177356 h 1161397"/>
              <a:gd name="connsiteX89" fmla="*/ 5375773 w 6884912"/>
              <a:gd name="connsiteY89" fmla="*/ 199913 h 1161397"/>
              <a:gd name="connsiteX90" fmla="*/ 5467502 w 6884912"/>
              <a:gd name="connsiteY90" fmla="*/ 250963 h 1161397"/>
              <a:gd name="connsiteX91" fmla="*/ 5592395 w 6884912"/>
              <a:gd name="connsiteY91" fmla="*/ 265434 h 1161397"/>
              <a:gd name="connsiteX92" fmla="*/ 5613532 w 6884912"/>
              <a:gd name="connsiteY92" fmla="*/ 273379 h 1161397"/>
              <a:gd name="connsiteX93" fmla="*/ 5642173 w 6884912"/>
              <a:gd name="connsiteY93" fmla="*/ 266904 h 1161397"/>
              <a:gd name="connsiteX94" fmla="*/ 5756910 w 6884912"/>
              <a:gd name="connsiteY94" fmla="*/ 239211 h 1161397"/>
              <a:gd name="connsiteX95" fmla="*/ 5846667 w 6884912"/>
              <a:gd name="connsiteY95" fmla="*/ 201786 h 1161397"/>
              <a:gd name="connsiteX96" fmla="*/ 5960732 w 6884912"/>
              <a:gd name="connsiteY96" fmla="*/ 220708 h 1161397"/>
              <a:gd name="connsiteX97" fmla="*/ 6029542 w 6884912"/>
              <a:gd name="connsiteY97" fmla="*/ 210339 h 1161397"/>
              <a:gd name="connsiteX98" fmla="*/ 6141123 w 6884912"/>
              <a:gd name="connsiteY98" fmla="*/ 159923 h 1161397"/>
              <a:gd name="connsiteX99" fmla="*/ 6290640 w 6884912"/>
              <a:gd name="connsiteY99" fmla="*/ 167441 h 1161397"/>
              <a:gd name="connsiteX100" fmla="*/ 6322806 w 6884912"/>
              <a:gd name="connsiteY100" fmla="*/ 213293 h 1161397"/>
              <a:gd name="connsiteX101" fmla="*/ 6380420 w 6884912"/>
              <a:gd name="connsiteY101" fmla="*/ 173195 h 1161397"/>
              <a:gd name="connsiteX102" fmla="*/ 6507891 w 6884912"/>
              <a:gd name="connsiteY102" fmla="*/ 118474 h 1161397"/>
              <a:gd name="connsiteX103" fmla="*/ 6571807 w 6884912"/>
              <a:gd name="connsiteY103" fmla="*/ 98636 h 1161397"/>
              <a:gd name="connsiteX104" fmla="*/ 6671880 w 6884912"/>
              <a:gd name="connsiteY104" fmla="*/ 82931 h 1161397"/>
              <a:gd name="connsiteX105" fmla="*/ 6702266 w 6884912"/>
              <a:gd name="connsiteY105" fmla="*/ 75470 h 1161397"/>
              <a:gd name="connsiteX106" fmla="*/ 6845802 w 6884912"/>
              <a:gd name="connsiteY106" fmla="*/ 24496 h 1161397"/>
              <a:gd name="connsiteX107" fmla="*/ 6884912 w 6884912"/>
              <a:gd name="connsiteY107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512111 w 6884912"/>
              <a:gd name="connsiteY7" fmla="*/ 1085599 h 1161397"/>
              <a:gd name="connsiteX8" fmla="*/ 567875 w 6884912"/>
              <a:gd name="connsiteY8" fmla="*/ 1051976 h 1161397"/>
              <a:gd name="connsiteX9" fmla="*/ 601644 w 6884912"/>
              <a:gd name="connsiteY9" fmla="*/ 1003997 h 1161397"/>
              <a:gd name="connsiteX10" fmla="*/ 651408 w 6884912"/>
              <a:gd name="connsiteY10" fmla="*/ 984938 h 1161397"/>
              <a:gd name="connsiteX11" fmla="*/ 673197 w 6884912"/>
              <a:gd name="connsiteY11" fmla="*/ 1010060 h 1161397"/>
              <a:gd name="connsiteX12" fmla="*/ 723108 w 6884912"/>
              <a:gd name="connsiteY12" fmla="*/ 980081 h 1161397"/>
              <a:gd name="connsiteX13" fmla="*/ 797699 w 6884912"/>
              <a:gd name="connsiteY13" fmla="*/ 931362 h 1161397"/>
              <a:gd name="connsiteX14" fmla="*/ 843359 w 6884912"/>
              <a:gd name="connsiteY14" fmla="*/ 910894 h 1161397"/>
              <a:gd name="connsiteX15" fmla="*/ 965215 w 6884912"/>
              <a:gd name="connsiteY15" fmla="*/ 846701 h 1161397"/>
              <a:gd name="connsiteX16" fmla="*/ 1085080 w 6884912"/>
              <a:gd name="connsiteY16" fmla="*/ 776086 h 1161397"/>
              <a:gd name="connsiteX17" fmla="*/ 1131224 w 6884912"/>
              <a:gd name="connsiteY17" fmla="*/ 706160 h 1161397"/>
              <a:gd name="connsiteX18" fmla="*/ 1138051 w 6884912"/>
              <a:gd name="connsiteY18" fmla="*/ 702034 h 1161397"/>
              <a:gd name="connsiteX19" fmla="*/ 1158800 w 6884912"/>
              <a:gd name="connsiteY19" fmla="*/ 700004 h 1161397"/>
              <a:gd name="connsiteX20" fmla="*/ 1166947 w 6884912"/>
              <a:gd name="connsiteY20" fmla="*/ 700762 h 1161397"/>
              <a:gd name="connsiteX21" fmla="*/ 1178135 w 6884912"/>
              <a:gd name="connsiteY21" fmla="*/ 698631 h 1161397"/>
              <a:gd name="connsiteX22" fmla="*/ 1178301 w 6884912"/>
              <a:gd name="connsiteY22" fmla="*/ 698094 h 1161397"/>
              <a:gd name="connsiteX23" fmla="*/ 1188995 w 6884912"/>
              <a:gd name="connsiteY23" fmla="*/ 697048 h 1161397"/>
              <a:gd name="connsiteX24" fmla="*/ 1242716 w 6884912"/>
              <a:gd name="connsiteY24" fmla="*/ 698052 h 1161397"/>
              <a:gd name="connsiteX25" fmla="*/ 1299977 w 6884912"/>
              <a:gd name="connsiteY25" fmla="*/ 639196 h 1161397"/>
              <a:gd name="connsiteX26" fmla="*/ 1326190 w 6884912"/>
              <a:gd name="connsiteY26" fmla="*/ 625955 h 1161397"/>
              <a:gd name="connsiteX27" fmla="*/ 1339600 w 6884912"/>
              <a:gd name="connsiteY27" fmla="*/ 616295 h 1161397"/>
              <a:gd name="connsiteX28" fmla="*/ 1340054 w 6884912"/>
              <a:gd name="connsiteY28" fmla="*/ 614022 h 1161397"/>
              <a:gd name="connsiteX29" fmla="*/ 1391606 w 6884912"/>
              <a:gd name="connsiteY29" fmla="*/ 615229 h 1161397"/>
              <a:gd name="connsiteX30" fmla="*/ 1397565 w 6884912"/>
              <a:gd name="connsiteY30" fmla="*/ 611490 h 1161397"/>
              <a:gd name="connsiteX31" fmla="*/ 1432302 w 6884912"/>
              <a:gd name="connsiteY31" fmla="*/ 617267 h 1161397"/>
              <a:gd name="connsiteX32" fmla="*/ 1449644 w 6884912"/>
              <a:gd name="connsiteY32" fmla="*/ 617591 h 1161397"/>
              <a:gd name="connsiteX33" fmla="*/ 1455793 w 6884912"/>
              <a:gd name="connsiteY33" fmla="*/ 623174 h 1161397"/>
              <a:gd name="connsiteX34" fmla="*/ 1480758 w 6884912"/>
              <a:gd name="connsiteY34" fmla="*/ 620863 h 1161397"/>
              <a:gd name="connsiteX35" fmla="*/ 1483154 w 6884912"/>
              <a:gd name="connsiteY35" fmla="*/ 618527 h 1161397"/>
              <a:gd name="connsiteX36" fmla="*/ 1505495 w 6884912"/>
              <a:gd name="connsiteY36" fmla="*/ 624325 h 1161397"/>
              <a:gd name="connsiteX37" fmla="*/ 1526340 w 6884912"/>
              <a:gd name="connsiteY37" fmla="*/ 638496 h 1161397"/>
              <a:gd name="connsiteX38" fmla="*/ 1731986 w 6884912"/>
              <a:gd name="connsiteY38" fmla="*/ 589682 h 1161397"/>
              <a:gd name="connsiteX39" fmla="*/ 1927935 w 6884912"/>
              <a:gd name="connsiteY39" fmla="*/ 628540 h 1161397"/>
              <a:gd name="connsiteX40" fmla="*/ 2039075 w 6884912"/>
              <a:gd name="connsiteY40" fmla="*/ 599964 h 1161397"/>
              <a:gd name="connsiteX41" fmla="*/ 2066980 w 6884912"/>
              <a:gd name="connsiteY41" fmla="*/ 550413 h 1161397"/>
              <a:gd name="connsiteX42" fmla="*/ 2352236 w 6884912"/>
              <a:gd name="connsiteY42" fmla="*/ 519602 h 1161397"/>
              <a:gd name="connsiteX43" fmla="*/ 2420791 w 6884912"/>
              <a:gd name="connsiteY43" fmla="*/ 492826 h 1161397"/>
              <a:gd name="connsiteX44" fmla="*/ 2489932 w 6884912"/>
              <a:gd name="connsiteY44" fmla="*/ 507864 h 1161397"/>
              <a:gd name="connsiteX45" fmla="*/ 2512917 w 6884912"/>
              <a:gd name="connsiteY45" fmla="*/ 489127 h 1161397"/>
              <a:gd name="connsiteX46" fmla="*/ 2516783 w 6884912"/>
              <a:gd name="connsiteY46" fmla="*/ 485473 h 1161397"/>
              <a:gd name="connsiteX47" fmla="*/ 2534360 w 6884912"/>
              <a:gd name="connsiteY47" fmla="*/ 480064 h 1161397"/>
              <a:gd name="connsiteX48" fmla="*/ 2536691 w 6884912"/>
              <a:gd name="connsiteY48" fmla="*/ 467018 h 1161397"/>
              <a:gd name="connsiteX49" fmla="*/ 2561265 w 6884912"/>
              <a:gd name="connsiteY49" fmla="*/ 450623 h 1161397"/>
              <a:gd name="connsiteX50" fmla="*/ 2594349 w 6884912"/>
              <a:gd name="connsiteY50" fmla="*/ 443884 h 1161397"/>
              <a:gd name="connsiteX51" fmla="*/ 2754324 w 6884912"/>
              <a:gd name="connsiteY51" fmla="*/ 424766 h 1161397"/>
              <a:gd name="connsiteX52" fmla="*/ 2848470 w 6884912"/>
              <a:gd name="connsiteY52" fmla="*/ 405966 h 1161397"/>
              <a:gd name="connsiteX53" fmla="*/ 2881772 w 6884912"/>
              <a:gd name="connsiteY53" fmla="*/ 387260 h 1161397"/>
              <a:gd name="connsiteX54" fmla="*/ 2929932 w 6884912"/>
              <a:gd name="connsiteY54" fmla="*/ 368912 h 1161397"/>
              <a:gd name="connsiteX55" fmla="*/ 3013020 w 6884912"/>
              <a:gd name="connsiteY55" fmla="*/ 327578 h 1161397"/>
              <a:gd name="connsiteX56" fmla="*/ 3222191 w 6884912"/>
              <a:gd name="connsiteY56" fmla="*/ 307887 h 1161397"/>
              <a:gd name="connsiteX57" fmla="*/ 3227953 w 6884912"/>
              <a:gd name="connsiteY57" fmla="*/ 297650 h 1161397"/>
              <a:gd name="connsiteX58" fmla="*/ 3510042 w 6884912"/>
              <a:gd name="connsiteY58" fmla="*/ 311820 h 1161397"/>
              <a:gd name="connsiteX59" fmla="*/ 3626773 w 6884912"/>
              <a:gd name="connsiteY59" fmla="*/ 290452 h 1161397"/>
              <a:gd name="connsiteX60" fmla="*/ 3666217 w 6884912"/>
              <a:gd name="connsiteY60" fmla="*/ 273255 h 1161397"/>
              <a:gd name="connsiteX61" fmla="*/ 3732427 w 6884912"/>
              <a:gd name="connsiteY61" fmla="*/ 245039 h 1161397"/>
              <a:gd name="connsiteX62" fmla="*/ 3777022 w 6884912"/>
              <a:gd name="connsiteY62" fmla="*/ 200276 h 1161397"/>
              <a:gd name="connsiteX63" fmla="*/ 3791246 w 6884912"/>
              <a:gd name="connsiteY63" fmla="*/ 189996 h 1161397"/>
              <a:gd name="connsiteX64" fmla="*/ 3819864 w 6884912"/>
              <a:gd name="connsiteY64" fmla="*/ 194605 h 1161397"/>
              <a:gd name="connsiteX65" fmla="*/ 3830398 w 6884912"/>
              <a:gd name="connsiteY65" fmla="*/ 188383 h 1161397"/>
              <a:gd name="connsiteX66" fmla="*/ 3834360 w 6884912"/>
              <a:gd name="connsiteY66" fmla="*/ 188992 h 1161397"/>
              <a:gd name="connsiteX67" fmla="*/ 3843715 w 6884912"/>
              <a:gd name="connsiteY67" fmla="*/ 188752 h 1161397"/>
              <a:gd name="connsiteX68" fmla="*/ 3842609 w 6884912"/>
              <a:gd name="connsiteY68" fmla="*/ 197386 h 1161397"/>
              <a:gd name="connsiteX69" fmla="*/ 3853961 w 6884912"/>
              <a:gd name="connsiteY69" fmla="*/ 213380 h 1161397"/>
              <a:gd name="connsiteX70" fmla="*/ 3907640 w 6884912"/>
              <a:gd name="connsiteY70" fmla="*/ 207568 h 1161397"/>
              <a:gd name="connsiteX71" fmla="*/ 3910449 w 6884912"/>
              <a:gd name="connsiteY71" fmla="*/ 197808 h 1161397"/>
              <a:gd name="connsiteX72" fmla="*/ 3917197 w 6884912"/>
              <a:gd name="connsiteY72" fmla="*/ 196121 h 1161397"/>
              <a:gd name="connsiteX73" fmla="*/ 3922400 w 6884912"/>
              <a:gd name="connsiteY73" fmla="*/ 205056 h 1161397"/>
              <a:gd name="connsiteX74" fmla="*/ 4013061 w 6884912"/>
              <a:gd name="connsiteY74" fmla="*/ 224874 h 1161397"/>
              <a:gd name="connsiteX75" fmla="*/ 4220717 w 6884912"/>
              <a:gd name="connsiteY75" fmla="*/ 192946 h 1161397"/>
              <a:gd name="connsiteX76" fmla="*/ 4228802 w 6884912"/>
              <a:gd name="connsiteY76" fmla="*/ 201468 h 1161397"/>
              <a:gd name="connsiteX77" fmla="*/ 4289361 w 6884912"/>
              <a:gd name="connsiteY77" fmla="*/ 196642 h 1161397"/>
              <a:gd name="connsiteX78" fmla="*/ 4498913 w 6884912"/>
              <a:gd name="connsiteY78" fmla="*/ 118915 h 1161397"/>
              <a:gd name="connsiteX79" fmla="*/ 4617330 w 6884912"/>
              <a:gd name="connsiteY79" fmla="*/ 111163 h 1161397"/>
              <a:gd name="connsiteX80" fmla="*/ 4659778 w 6884912"/>
              <a:gd name="connsiteY80" fmla="*/ 118219 h 1161397"/>
              <a:gd name="connsiteX81" fmla="*/ 4730870 w 6884912"/>
              <a:gd name="connsiteY81" fmla="*/ 129432 h 1161397"/>
              <a:gd name="connsiteX82" fmla="*/ 4844073 w 6884912"/>
              <a:gd name="connsiteY82" fmla="*/ 161768 h 1161397"/>
              <a:gd name="connsiteX83" fmla="*/ 4856454 w 6884912"/>
              <a:gd name="connsiteY83" fmla="*/ 130488 h 1161397"/>
              <a:gd name="connsiteX84" fmla="*/ 4920038 w 6884912"/>
              <a:gd name="connsiteY84" fmla="*/ 140418 h 1161397"/>
              <a:gd name="connsiteX85" fmla="*/ 5016639 w 6884912"/>
              <a:gd name="connsiteY85" fmla="*/ 158905 h 1161397"/>
              <a:gd name="connsiteX86" fmla="*/ 5072009 w 6884912"/>
              <a:gd name="connsiteY86" fmla="*/ 161502 h 1161397"/>
              <a:gd name="connsiteX87" fmla="*/ 5223626 w 6884912"/>
              <a:gd name="connsiteY87" fmla="*/ 177356 h 1161397"/>
              <a:gd name="connsiteX88" fmla="*/ 5375773 w 6884912"/>
              <a:gd name="connsiteY88" fmla="*/ 199913 h 1161397"/>
              <a:gd name="connsiteX89" fmla="*/ 5467502 w 6884912"/>
              <a:gd name="connsiteY89" fmla="*/ 250963 h 1161397"/>
              <a:gd name="connsiteX90" fmla="*/ 5592395 w 6884912"/>
              <a:gd name="connsiteY90" fmla="*/ 265434 h 1161397"/>
              <a:gd name="connsiteX91" fmla="*/ 5613532 w 6884912"/>
              <a:gd name="connsiteY91" fmla="*/ 273379 h 1161397"/>
              <a:gd name="connsiteX92" fmla="*/ 5642173 w 6884912"/>
              <a:gd name="connsiteY92" fmla="*/ 266904 h 1161397"/>
              <a:gd name="connsiteX93" fmla="*/ 5756910 w 6884912"/>
              <a:gd name="connsiteY93" fmla="*/ 239211 h 1161397"/>
              <a:gd name="connsiteX94" fmla="*/ 5846667 w 6884912"/>
              <a:gd name="connsiteY94" fmla="*/ 201786 h 1161397"/>
              <a:gd name="connsiteX95" fmla="*/ 5960732 w 6884912"/>
              <a:gd name="connsiteY95" fmla="*/ 220708 h 1161397"/>
              <a:gd name="connsiteX96" fmla="*/ 6029542 w 6884912"/>
              <a:gd name="connsiteY96" fmla="*/ 210339 h 1161397"/>
              <a:gd name="connsiteX97" fmla="*/ 6141123 w 6884912"/>
              <a:gd name="connsiteY97" fmla="*/ 159923 h 1161397"/>
              <a:gd name="connsiteX98" fmla="*/ 6290640 w 6884912"/>
              <a:gd name="connsiteY98" fmla="*/ 167441 h 1161397"/>
              <a:gd name="connsiteX99" fmla="*/ 6322806 w 6884912"/>
              <a:gd name="connsiteY99" fmla="*/ 213293 h 1161397"/>
              <a:gd name="connsiteX100" fmla="*/ 6380420 w 6884912"/>
              <a:gd name="connsiteY100" fmla="*/ 173195 h 1161397"/>
              <a:gd name="connsiteX101" fmla="*/ 6507891 w 6884912"/>
              <a:gd name="connsiteY101" fmla="*/ 118474 h 1161397"/>
              <a:gd name="connsiteX102" fmla="*/ 6571807 w 6884912"/>
              <a:gd name="connsiteY102" fmla="*/ 98636 h 1161397"/>
              <a:gd name="connsiteX103" fmla="*/ 6671880 w 6884912"/>
              <a:gd name="connsiteY103" fmla="*/ 82931 h 1161397"/>
              <a:gd name="connsiteX104" fmla="*/ 6702266 w 6884912"/>
              <a:gd name="connsiteY104" fmla="*/ 75470 h 1161397"/>
              <a:gd name="connsiteX105" fmla="*/ 6845802 w 6884912"/>
              <a:gd name="connsiteY105" fmla="*/ 24496 h 1161397"/>
              <a:gd name="connsiteX106" fmla="*/ 6884912 w 6884912"/>
              <a:gd name="connsiteY106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567875 w 6884912"/>
              <a:gd name="connsiteY7" fmla="*/ 1051976 h 1161397"/>
              <a:gd name="connsiteX8" fmla="*/ 601644 w 6884912"/>
              <a:gd name="connsiteY8" fmla="*/ 1003997 h 1161397"/>
              <a:gd name="connsiteX9" fmla="*/ 651408 w 6884912"/>
              <a:gd name="connsiteY9" fmla="*/ 984938 h 1161397"/>
              <a:gd name="connsiteX10" fmla="*/ 673197 w 6884912"/>
              <a:gd name="connsiteY10" fmla="*/ 1010060 h 1161397"/>
              <a:gd name="connsiteX11" fmla="*/ 723108 w 6884912"/>
              <a:gd name="connsiteY11" fmla="*/ 980081 h 1161397"/>
              <a:gd name="connsiteX12" fmla="*/ 797699 w 6884912"/>
              <a:gd name="connsiteY12" fmla="*/ 931362 h 1161397"/>
              <a:gd name="connsiteX13" fmla="*/ 843359 w 6884912"/>
              <a:gd name="connsiteY13" fmla="*/ 910894 h 1161397"/>
              <a:gd name="connsiteX14" fmla="*/ 965215 w 6884912"/>
              <a:gd name="connsiteY14" fmla="*/ 846701 h 1161397"/>
              <a:gd name="connsiteX15" fmla="*/ 1085080 w 6884912"/>
              <a:gd name="connsiteY15" fmla="*/ 776086 h 1161397"/>
              <a:gd name="connsiteX16" fmla="*/ 1131224 w 6884912"/>
              <a:gd name="connsiteY16" fmla="*/ 706160 h 1161397"/>
              <a:gd name="connsiteX17" fmla="*/ 1138051 w 6884912"/>
              <a:gd name="connsiteY17" fmla="*/ 702034 h 1161397"/>
              <a:gd name="connsiteX18" fmla="*/ 1158800 w 6884912"/>
              <a:gd name="connsiteY18" fmla="*/ 700004 h 1161397"/>
              <a:gd name="connsiteX19" fmla="*/ 1166947 w 6884912"/>
              <a:gd name="connsiteY19" fmla="*/ 700762 h 1161397"/>
              <a:gd name="connsiteX20" fmla="*/ 1178135 w 6884912"/>
              <a:gd name="connsiteY20" fmla="*/ 698631 h 1161397"/>
              <a:gd name="connsiteX21" fmla="*/ 1178301 w 6884912"/>
              <a:gd name="connsiteY21" fmla="*/ 698094 h 1161397"/>
              <a:gd name="connsiteX22" fmla="*/ 1188995 w 6884912"/>
              <a:gd name="connsiteY22" fmla="*/ 697048 h 1161397"/>
              <a:gd name="connsiteX23" fmla="*/ 1242716 w 6884912"/>
              <a:gd name="connsiteY23" fmla="*/ 698052 h 1161397"/>
              <a:gd name="connsiteX24" fmla="*/ 1299977 w 6884912"/>
              <a:gd name="connsiteY24" fmla="*/ 639196 h 1161397"/>
              <a:gd name="connsiteX25" fmla="*/ 1326190 w 6884912"/>
              <a:gd name="connsiteY25" fmla="*/ 625955 h 1161397"/>
              <a:gd name="connsiteX26" fmla="*/ 1339600 w 6884912"/>
              <a:gd name="connsiteY26" fmla="*/ 616295 h 1161397"/>
              <a:gd name="connsiteX27" fmla="*/ 1340054 w 6884912"/>
              <a:gd name="connsiteY27" fmla="*/ 614022 h 1161397"/>
              <a:gd name="connsiteX28" fmla="*/ 1391606 w 6884912"/>
              <a:gd name="connsiteY28" fmla="*/ 615229 h 1161397"/>
              <a:gd name="connsiteX29" fmla="*/ 1397565 w 6884912"/>
              <a:gd name="connsiteY29" fmla="*/ 611490 h 1161397"/>
              <a:gd name="connsiteX30" fmla="*/ 1432302 w 6884912"/>
              <a:gd name="connsiteY30" fmla="*/ 617267 h 1161397"/>
              <a:gd name="connsiteX31" fmla="*/ 1449644 w 6884912"/>
              <a:gd name="connsiteY31" fmla="*/ 617591 h 1161397"/>
              <a:gd name="connsiteX32" fmla="*/ 1455793 w 6884912"/>
              <a:gd name="connsiteY32" fmla="*/ 623174 h 1161397"/>
              <a:gd name="connsiteX33" fmla="*/ 1480758 w 6884912"/>
              <a:gd name="connsiteY33" fmla="*/ 620863 h 1161397"/>
              <a:gd name="connsiteX34" fmla="*/ 1483154 w 6884912"/>
              <a:gd name="connsiteY34" fmla="*/ 618527 h 1161397"/>
              <a:gd name="connsiteX35" fmla="*/ 1505495 w 6884912"/>
              <a:gd name="connsiteY35" fmla="*/ 624325 h 1161397"/>
              <a:gd name="connsiteX36" fmla="*/ 1526340 w 6884912"/>
              <a:gd name="connsiteY36" fmla="*/ 638496 h 1161397"/>
              <a:gd name="connsiteX37" fmla="*/ 1731986 w 6884912"/>
              <a:gd name="connsiteY37" fmla="*/ 589682 h 1161397"/>
              <a:gd name="connsiteX38" fmla="*/ 1927935 w 6884912"/>
              <a:gd name="connsiteY38" fmla="*/ 628540 h 1161397"/>
              <a:gd name="connsiteX39" fmla="*/ 2039075 w 6884912"/>
              <a:gd name="connsiteY39" fmla="*/ 599964 h 1161397"/>
              <a:gd name="connsiteX40" fmla="*/ 2066980 w 6884912"/>
              <a:gd name="connsiteY40" fmla="*/ 550413 h 1161397"/>
              <a:gd name="connsiteX41" fmla="*/ 2352236 w 6884912"/>
              <a:gd name="connsiteY41" fmla="*/ 519602 h 1161397"/>
              <a:gd name="connsiteX42" fmla="*/ 2420791 w 6884912"/>
              <a:gd name="connsiteY42" fmla="*/ 492826 h 1161397"/>
              <a:gd name="connsiteX43" fmla="*/ 2489932 w 6884912"/>
              <a:gd name="connsiteY43" fmla="*/ 507864 h 1161397"/>
              <a:gd name="connsiteX44" fmla="*/ 2512917 w 6884912"/>
              <a:gd name="connsiteY44" fmla="*/ 489127 h 1161397"/>
              <a:gd name="connsiteX45" fmla="*/ 2516783 w 6884912"/>
              <a:gd name="connsiteY45" fmla="*/ 485473 h 1161397"/>
              <a:gd name="connsiteX46" fmla="*/ 2534360 w 6884912"/>
              <a:gd name="connsiteY46" fmla="*/ 480064 h 1161397"/>
              <a:gd name="connsiteX47" fmla="*/ 2536691 w 6884912"/>
              <a:gd name="connsiteY47" fmla="*/ 467018 h 1161397"/>
              <a:gd name="connsiteX48" fmla="*/ 2561265 w 6884912"/>
              <a:gd name="connsiteY48" fmla="*/ 450623 h 1161397"/>
              <a:gd name="connsiteX49" fmla="*/ 2594349 w 6884912"/>
              <a:gd name="connsiteY49" fmla="*/ 443884 h 1161397"/>
              <a:gd name="connsiteX50" fmla="*/ 2754324 w 6884912"/>
              <a:gd name="connsiteY50" fmla="*/ 424766 h 1161397"/>
              <a:gd name="connsiteX51" fmla="*/ 2848470 w 6884912"/>
              <a:gd name="connsiteY51" fmla="*/ 405966 h 1161397"/>
              <a:gd name="connsiteX52" fmla="*/ 2881772 w 6884912"/>
              <a:gd name="connsiteY52" fmla="*/ 387260 h 1161397"/>
              <a:gd name="connsiteX53" fmla="*/ 2929932 w 6884912"/>
              <a:gd name="connsiteY53" fmla="*/ 368912 h 1161397"/>
              <a:gd name="connsiteX54" fmla="*/ 3013020 w 6884912"/>
              <a:gd name="connsiteY54" fmla="*/ 327578 h 1161397"/>
              <a:gd name="connsiteX55" fmla="*/ 3222191 w 6884912"/>
              <a:gd name="connsiteY55" fmla="*/ 307887 h 1161397"/>
              <a:gd name="connsiteX56" fmla="*/ 3227953 w 6884912"/>
              <a:gd name="connsiteY56" fmla="*/ 297650 h 1161397"/>
              <a:gd name="connsiteX57" fmla="*/ 3510042 w 6884912"/>
              <a:gd name="connsiteY57" fmla="*/ 311820 h 1161397"/>
              <a:gd name="connsiteX58" fmla="*/ 3626773 w 6884912"/>
              <a:gd name="connsiteY58" fmla="*/ 290452 h 1161397"/>
              <a:gd name="connsiteX59" fmla="*/ 3666217 w 6884912"/>
              <a:gd name="connsiteY59" fmla="*/ 273255 h 1161397"/>
              <a:gd name="connsiteX60" fmla="*/ 3732427 w 6884912"/>
              <a:gd name="connsiteY60" fmla="*/ 245039 h 1161397"/>
              <a:gd name="connsiteX61" fmla="*/ 3777022 w 6884912"/>
              <a:gd name="connsiteY61" fmla="*/ 200276 h 1161397"/>
              <a:gd name="connsiteX62" fmla="*/ 3791246 w 6884912"/>
              <a:gd name="connsiteY62" fmla="*/ 189996 h 1161397"/>
              <a:gd name="connsiteX63" fmla="*/ 3819864 w 6884912"/>
              <a:gd name="connsiteY63" fmla="*/ 194605 h 1161397"/>
              <a:gd name="connsiteX64" fmla="*/ 3830398 w 6884912"/>
              <a:gd name="connsiteY64" fmla="*/ 188383 h 1161397"/>
              <a:gd name="connsiteX65" fmla="*/ 3834360 w 6884912"/>
              <a:gd name="connsiteY65" fmla="*/ 188992 h 1161397"/>
              <a:gd name="connsiteX66" fmla="*/ 3843715 w 6884912"/>
              <a:gd name="connsiteY66" fmla="*/ 188752 h 1161397"/>
              <a:gd name="connsiteX67" fmla="*/ 3842609 w 6884912"/>
              <a:gd name="connsiteY67" fmla="*/ 197386 h 1161397"/>
              <a:gd name="connsiteX68" fmla="*/ 3853961 w 6884912"/>
              <a:gd name="connsiteY68" fmla="*/ 213380 h 1161397"/>
              <a:gd name="connsiteX69" fmla="*/ 3907640 w 6884912"/>
              <a:gd name="connsiteY69" fmla="*/ 207568 h 1161397"/>
              <a:gd name="connsiteX70" fmla="*/ 3910449 w 6884912"/>
              <a:gd name="connsiteY70" fmla="*/ 197808 h 1161397"/>
              <a:gd name="connsiteX71" fmla="*/ 3917197 w 6884912"/>
              <a:gd name="connsiteY71" fmla="*/ 196121 h 1161397"/>
              <a:gd name="connsiteX72" fmla="*/ 3922400 w 6884912"/>
              <a:gd name="connsiteY72" fmla="*/ 205056 h 1161397"/>
              <a:gd name="connsiteX73" fmla="*/ 4013061 w 6884912"/>
              <a:gd name="connsiteY73" fmla="*/ 224874 h 1161397"/>
              <a:gd name="connsiteX74" fmla="*/ 4220717 w 6884912"/>
              <a:gd name="connsiteY74" fmla="*/ 192946 h 1161397"/>
              <a:gd name="connsiteX75" fmla="*/ 4228802 w 6884912"/>
              <a:gd name="connsiteY75" fmla="*/ 201468 h 1161397"/>
              <a:gd name="connsiteX76" fmla="*/ 4289361 w 6884912"/>
              <a:gd name="connsiteY76" fmla="*/ 196642 h 1161397"/>
              <a:gd name="connsiteX77" fmla="*/ 4498913 w 6884912"/>
              <a:gd name="connsiteY77" fmla="*/ 118915 h 1161397"/>
              <a:gd name="connsiteX78" fmla="*/ 4617330 w 6884912"/>
              <a:gd name="connsiteY78" fmla="*/ 111163 h 1161397"/>
              <a:gd name="connsiteX79" fmla="*/ 4659778 w 6884912"/>
              <a:gd name="connsiteY79" fmla="*/ 118219 h 1161397"/>
              <a:gd name="connsiteX80" fmla="*/ 4730870 w 6884912"/>
              <a:gd name="connsiteY80" fmla="*/ 129432 h 1161397"/>
              <a:gd name="connsiteX81" fmla="*/ 4844073 w 6884912"/>
              <a:gd name="connsiteY81" fmla="*/ 161768 h 1161397"/>
              <a:gd name="connsiteX82" fmla="*/ 4856454 w 6884912"/>
              <a:gd name="connsiteY82" fmla="*/ 130488 h 1161397"/>
              <a:gd name="connsiteX83" fmla="*/ 4920038 w 6884912"/>
              <a:gd name="connsiteY83" fmla="*/ 140418 h 1161397"/>
              <a:gd name="connsiteX84" fmla="*/ 5016639 w 6884912"/>
              <a:gd name="connsiteY84" fmla="*/ 158905 h 1161397"/>
              <a:gd name="connsiteX85" fmla="*/ 5072009 w 6884912"/>
              <a:gd name="connsiteY85" fmla="*/ 161502 h 1161397"/>
              <a:gd name="connsiteX86" fmla="*/ 5223626 w 6884912"/>
              <a:gd name="connsiteY86" fmla="*/ 177356 h 1161397"/>
              <a:gd name="connsiteX87" fmla="*/ 5375773 w 6884912"/>
              <a:gd name="connsiteY87" fmla="*/ 199913 h 1161397"/>
              <a:gd name="connsiteX88" fmla="*/ 5467502 w 6884912"/>
              <a:gd name="connsiteY88" fmla="*/ 250963 h 1161397"/>
              <a:gd name="connsiteX89" fmla="*/ 5592395 w 6884912"/>
              <a:gd name="connsiteY89" fmla="*/ 265434 h 1161397"/>
              <a:gd name="connsiteX90" fmla="*/ 5613532 w 6884912"/>
              <a:gd name="connsiteY90" fmla="*/ 273379 h 1161397"/>
              <a:gd name="connsiteX91" fmla="*/ 5642173 w 6884912"/>
              <a:gd name="connsiteY91" fmla="*/ 266904 h 1161397"/>
              <a:gd name="connsiteX92" fmla="*/ 5756910 w 6884912"/>
              <a:gd name="connsiteY92" fmla="*/ 239211 h 1161397"/>
              <a:gd name="connsiteX93" fmla="*/ 5846667 w 6884912"/>
              <a:gd name="connsiteY93" fmla="*/ 201786 h 1161397"/>
              <a:gd name="connsiteX94" fmla="*/ 5960732 w 6884912"/>
              <a:gd name="connsiteY94" fmla="*/ 220708 h 1161397"/>
              <a:gd name="connsiteX95" fmla="*/ 6029542 w 6884912"/>
              <a:gd name="connsiteY95" fmla="*/ 210339 h 1161397"/>
              <a:gd name="connsiteX96" fmla="*/ 6141123 w 6884912"/>
              <a:gd name="connsiteY96" fmla="*/ 159923 h 1161397"/>
              <a:gd name="connsiteX97" fmla="*/ 6290640 w 6884912"/>
              <a:gd name="connsiteY97" fmla="*/ 167441 h 1161397"/>
              <a:gd name="connsiteX98" fmla="*/ 6322806 w 6884912"/>
              <a:gd name="connsiteY98" fmla="*/ 213293 h 1161397"/>
              <a:gd name="connsiteX99" fmla="*/ 6380420 w 6884912"/>
              <a:gd name="connsiteY99" fmla="*/ 173195 h 1161397"/>
              <a:gd name="connsiteX100" fmla="*/ 6507891 w 6884912"/>
              <a:gd name="connsiteY100" fmla="*/ 118474 h 1161397"/>
              <a:gd name="connsiteX101" fmla="*/ 6571807 w 6884912"/>
              <a:gd name="connsiteY101" fmla="*/ 98636 h 1161397"/>
              <a:gd name="connsiteX102" fmla="*/ 6671880 w 6884912"/>
              <a:gd name="connsiteY102" fmla="*/ 82931 h 1161397"/>
              <a:gd name="connsiteX103" fmla="*/ 6702266 w 6884912"/>
              <a:gd name="connsiteY103" fmla="*/ 75470 h 1161397"/>
              <a:gd name="connsiteX104" fmla="*/ 6845802 w 6884912"/>
              <a:gd name="connsiteY104" fmla="*/ 24496 h 1161397"/>
              <a:gd name="connsiteX105" fmla="*/ 6884912 w 6884912"/>
              <a:gd name="connsiteY105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454970 w 6884912"/>
              <a:gd name="connsiteY7" fmla="*/ 1023343 h 1161397"/>
              <a:gd name="connsiteX8" fmla="*/ 601644 w 6884912"/>
              <a:gd name="connsiteY8" fmla="*/ 1003997 h 1161397"/>
              <a:gd name="connsiteX9" fmla="*/ 651408 w 6884912"/>
              <a:gd name="connsiteY9" fmla="*/ 984938 h 1161397"/>
              <a:gd name="connsiteX10" fmla="*/ 673197 w 6884912"/>
              <a:gd name="connsiteY10" fmla="*/ 1010060 h 1161397"/>
              <a:gd name="connsiteX11" fmla="*/ 723108 w 6884912"/>
              <a:gd name="connsiteY11" fmla="*/ 980081 h 1161397"/>
              <a:gd name="connsiteX12" fmla="*/ 797699 w 6884912"/>
              <a:gd name="connsiteY12" fmla="*/ 931362 h 1161397"/>
              <a:gd name="connsiteX13" fmla="*/ 843359 w 6884912"/>
              <a:gd name="connsiteY13" fmla="*/ 910894 h 1161397"/>
              <a:gd name="connsiteX14" fmla="*/ 965215 w 6884912"/>
              <a:gd name="connsiteY14" fmla="*/ 846701 h 1161397"/>
              <a:gd name="connsiteX15" fmla="*/ 1085080 w 6884912"/>
              <a:gd name="connsiteY15" fmla="*/ 776086 h 1161397"/>
              <a:gd name="connsiteX16" fmla="*/ 1131224 w 6884912"/>
              <a:gd name="connsiteY16" fmla="*/ 706160 h 1161397"/>
              <a:gd name="connsiteX17" fmla="*/ 1138051 w 6884912"/>
              <a:gd name="connsiteY17" fmla="*/ 702034 h 1161397"/>
              <a:gd name="connsiteX18" fmla="*/ 1158800 w 6884912"/>
              <a:gd name="connsiteY18" fmla="*/ 700004 h 1161397"/>
              <a:gd name="connsiteX19" fmla="*/ 1166947 w 6884912"/>
              <a:gd name="connsiteY19" fmla="*/ 700762 h 1161397"/>
              <a:gd name="connsiteX20" fmla="*/ 1178135 w 6884912"/>
              <a:gd name="connsiteY20" fmla="*/ 698631 h 1161397"/>
              <a:gd name="connsiteX21" fmla="*/ 1178301 w 6884912"/>
              <a:gd name="connsiteY21" fmla="*/ 698094 h 1161397"/>
              <a:gd name="connsiteX22" fmla="*/ 1188995 w 6884912"/>
              <a:gd name="connsiteY22" fmla="*/ 697048 h 1161397"/>
              <a:gd name="connsiteX23" fmla="*/ 1242716 w 6884912"/>
              <a:gd name="connsiteY23" fmla="*/ 698052 h 1161397"/>
              <a:gd name="connsiteX24" fmla="*/ 1299977 w 6884912"/>
              <a:gd name="connsiteY24" fmla="*/ 639196 h 1161397"/>
              <a:gd name="connsiteX25" fmla="*/ 1326190 w 6884912"/>
              <a:gd name="connsiteY25" fmla="*/ 625955 h 1161397"/>
              <a:gd name="connsiteX26" fmla="*/ 1339600 w 6884912"/>
              <a:gd name="connsiteY26" fmla="*/ 616295 h 1161397"/>
              <a:gd name="connsiteX27" fmla="*/ 1340054 w 6884912"/>
              <a:gd name="connsiteY27" fmla="*/ 614022 h 1161397"/>
              <a:gd name="connsiteX28" fmla="*/ 1391606 w 6884912"/>
              <a:gd name="connsiteY28" fmla="*/ 615229 h 1161397"/>
              <a:gd name="connsiteX29" fmla="*/ 1397565 w 6884912"/>
              <a:gd name="connsiteY29" fmla="*/ 611490 h 1161397"/>
              <a:gd name="connsiteX30" fmla="*/ 1432302 w 6884912"/>
              <a:gd name="connsiteY30" fmla="*/ 617267 h 1161397"/>
              <a:gd name="connsiteX31" fmla="*/ 1449644 w 6884912"/>
              <a:gd name="connsiteY31" fmla="*/ 617591 h 1161397"/>
              <a:gd name="connsiteX32" fmla="*/ 1455793 w 6884912"/>
              <a:gd name="connsiteY32" fmla="*/ 623174 h 1161397"/>
              <a:gd name="connsiteX33" fmla="*/ 1480758 w 6884912"/>
              <a:gd name="connsiteY33" fmla="*/ 620863 h 1161397"/>
              <a:gd name="connsiteX34" fmla="*/ 1483154 w 6884912"/>
              <a:gd name="connsiteY34" fmla="*/ 618527 h 1161397"/>
              <a:gd name="connsiteX35" fmla="*/ 1505495 w 6884912"/>
              <a:gd name="connsiteY35" fmla="*/ 624325 h 1161397"/>
              <a:gd name="connsiteX36" fmla="*/ 1526340 w 6884912"/>
              <a:gd name="connsiteY36" fmla="*/ 638496 h 1161397"/>
              <a:gd name="connsiteX37" fmla="*/ 1731986 w 6884912"/>
              <a:gd name="connsiteY37" fmla="*/ 589682 h 1161397"/>
              <a:gd name="connsiteX38" fmla="*/ 1927935 w 6884912"/>
              <a:gd name="connsiteY38" fmla="*/ 628540 h 1161397"/>
              <a:gd name="connsiteX39" fmla="*/ 2039075 w 6884912"/>
              <a:gd name="connsiteY39" fmla="*/ 599964 h 1161397"/>
              <a:gd name="connsiteX40" fmla="*/ 2066980 w 6884912"/>
              <a:gd name="connsiteY40" fmla="*/ 550413 h 1161397"/>
              <a:gd name="connsiteX41" fmla="*/ 2352236 w 6884912"/>
              <a:gd name="connsiteY41" fmla="*/ 519602 h 1161397"/>
              <a:gd name="connsiteX42" fmla="*/ 2420791 w 6884912"/>
              <a:gd name="connsiteY42" fmla="*/ 492826 h 1161397"/>
              <a:gd name="connsiteX43" fmla="*/ 2489932 w 6884912"/>
              <a:gd name="connsiteY43" fmla="*/ 507864 h 1161397"/>
              <a:gd name="connsiteX44" fmla="*/ 2512917 w 6884912"/>
              <a:gd name="connsiteY44" fmla="*/ 489127 h 1161397"/>
              <a:gd name="connsiteX45" fmla="*/ 2516783 w 6884912"/>
              <a:gd name="connsiteY45" fmla="*/ 485473 h 1161397"/>
              <a:gd name="connsiteX46" fmla="*/ 2534360 w 6884912"/>
              <a:gd name="connsiteY46" fmla="*/ 480064 h 1161397"/>
              <a:gd name="connsiteX47" fmla="*/ 2536691 w 6884912"/>
              <a:gd name="connsiteY47" fmla="*/ 467018 h 1161397"/>
              <a:gd name="connsiteX48" fmla="*/ 2561265 w 6884912"/>
              <a:gd name="connsiteY48" fmla="*/ 450623 h 1161397"/>
              <a:gd name="connsiteX49" fmla="*/ 2594349 w 6884912"/>
              <a:gd name="connsiteY49" fmla="*/ 443884 h 1161397"/>
              <a:gd name="connsiteX50" fmla="*/ 2754324 w 6884912"/>
              <a:gd name="connsiteY50" fmla="*/ 424766 h 1161397"/>
              <a:gd name="connsiteX51" fmla="*/ 2848470 w 6884912"/>
              <a:gd name="connsiteY51" fmla="*/ 405966 h 1161397"/>
              <a:gd name="connsiteX52" fmla="*/ 2881772 w 6884912"/>
              <a:gd name="connsiteY52" fmla="*/ 387260 h 1161397"/>
              <a:gd name="connsiteX53" fmla="*/ 2929932 w 6884912"/>
              <a:gd name="connsiteY53" fmla="*/ 368912 h 1161397"/>
              <a:gd name="connsiteX54" fmla="*/ 3013020 w 6884912"/>
              <a:gd name="connsiteY54" fmla="*/ 327578 h 1161397"/>
              <a:gd name="connsiteX55" fmla="*/ 3222191 w 6884912"/>
              <a:gd name="connsiteY55" fmla="*/ 307887 h 1161397"/>
              <a:gd name="connsiteX56" fmla="*/ 3227953 w 6884912"/>
              <a:gd name="connsiteY56" fmla="*/ 297650 h 1161397"/>
              <a:gd name="connsiteX57" fmla="*/ 3510042 w 6884912"/>
              <a:gd name="connsiteY57" fmla="*/ 311820 h 1161397"/>
              <a:gd name="connsiteX58" fmla="*/ 3626773 w 6884912"/>
              <a:gd name="connsiteY58" fmla="*/ 290452 h 1161397"/>
              <a:gd name="connsiteX59" fmla="*/ 3666217 w 6884912"/>
              <a:gd name="connsiteY59" fmla="*/ 273255 h 1161397"/>
              <a:gd name="connsiteX60" fmla="*/ 3732427 w 6884912"/>
              <a:gd name="connsiteY60" fmla="*/ 245039 h 1161397"/>
              <a:gd name="connsiteX61" fmla="*/ 3777022 w 6884912"/>
              <a:gd name="connsiteY61" fmla="*/ 200276 h 1161397"/>
              <a:gd name="connsiteX62" fmla="*/ 3791246 w 6884912"/>
              <a:gd name="connsiteY62" fmla="*/ 189996 h 1161397"/>
              <a:gd name="connsiteX63" fmla="*/ 3819864 w 6884912"/>
              <a:gd name="connsiteY63" fmla="*/ 194605 h 1161397"/>
              <a:gd name="connsiteX64" fmla="*/ 3830398 w 6884912"/>
              <a:gd name="connsiteY64" fmla="*/ 188383 h 1161397"/>
              <a:gd name="connsiteX65" fmla="*/ 3834360 w 6884912"/>
              <a:gd name="connsiteY65" fmla="*/ 188992 h 1161397"/>
              <a:gd name="connsiteX66" fmla="*/ 3843715 w 6884912"/>
              <a:gd name="connsiteY66" fmla="*/ 188752 h 1161397"/>
              <a:gd name="connsiteX67" fmla="*/ 3842609 w 6884912"/>
              <a:gd name="connsiteY67" fmla="*/ 197386 h 1161397"/>
              <a:gd name="connsiteX68" fmla="*/ 3853961 w 6884912"/>
              <a:gd name="connsiteY68" fmla="*/ 213380 h 1161397"/>
              <a:gd name="connsiteX69" fmla="*/ 3907640 w 6884912"/>
              <a:gd name="connsiteY69" fmla="*/ 207568 h 1161397"/>
              <a:gd name="connsiteX70" fmla="*/ 3910449 w 6884912"/>
              <a:gd name="connsiteY70" fmla="*/ 197808 h 1161397"/>
              <a:gd name="connsiteX71" fmla="*/ 3917197 w 6884912"/>
              <a:gd name="connsiteY71" fmla="*/ 196121 h 1161397"/>
              <a:gd name="connsiteX72" fmla="*/ 3922400 w 6884912"/>
              <a:gd name="connsiteY72" fmla="*/ 205056 h 1161397"/>
              <a:gd name="connsiteX73" fmla="*/ 4013061 w 6884912"/>
              <a:gd name="connsiteY73" fmla="*/ 224874 h 1161397"/>
              <a:gd name="connsiteX74" fmla="*/ 4220717 w 6884912"/>
              <a:gd name="connsiteY74" fmla="*/ 192946 h 1161397"/>
              <a:gd name="connsiteX75" fmla="*/ 4228802 w 6884912"/>
              <a:gd name="connsiteY75" fmla="*/ 201468 h 1161397"/>
              <a:gd name="connsiteX76" fmla="*/ 4289361 w 6884912"/>
              <a:gd name="connsiteY76" fmla="*/ 196642 h 1161397"/>
              <a:gd name="connsiteX77" fmla="*/ 4498913 w 6884912"/>
              <a:gd name="connsiteY77" fmla="*/ 118915 h 1161397"/>
              <a:gd name="connsiteX78" fmla="*/ 4617330 w 6884912"/>
              <a:gd name="connsiteY78" fmla="*/ 111163 h 1161397"/>
              <a:gd name="connsiteX79" fmla="*/ 4659778 w 6884912"/>
              <a:gd name="connsiteY79" fmla="*/ 118219 h 1161397"/>
              <a:gd name="connsiteX80" fmla="*/ 4730870 w 6884912"/>
              <a:gd name="connsiteY80" fmla="*/ 129432 h 1161397"/>
              <a:gd name="connsiteX81" fmla="*/ 4844073 w 6884912"/>
              <a:gd name="connsiteY81" fmla="*/ 161768 h 1161397"/>
              <a:gd name="connsiteX82" fmla="*/ 4856454 w 6884912"/>
              <a:gd name="connsiteY82" fmla="*/ 130488 h 1161397"/>
              <a:gd name="connsiteX83" fmla="*/ 4920038 w 6884912"/>
              <a:gd name="connsiteY83" fmla="*/ 140418 h 1161397"/>
              <a:gd name="connsiteX84" fmla="*/ 5016639 w 6884912"/>
              <a:gd name="connsiteY84" fmla="*/ 158905 h 1161397"/>
              <a:gd name="connsiteX85" fmla="*/ 5072009 w 6884912"/>
              <a:gd name="connsiteY85" fmla="*/ 161502 h 1161397"/>
              <a:gd name="connsiteX86" fmla="*/ 5223626 w 6884912"/>
              <a:gd name="connsiteY86" fmla="*/ 177356 h 1161397"/>
              <a:gd name="connsiteX87" fmla="*/ 5375773 w 6884912"/>
              <a:gd name="connsiteY87" fmla="*/ 199913 h 1161397"/>
              <a:gd name="connsiteX88" fmla="*/ 5467502 w 6884912"/>
              <a:gd name="connsiteY88" fmla="*/ 250963 h 1161397"/>
              <a:gd name="connsiteX89" fmla="*/ 5592395 w 6884912"/>
              <a:gd name="connsiteY89" fmla="*/ 265434 h 1161397"/>
              <a:gd name="connsiteX90" fmla="*/ 5613532 w 6884912"/>
              <a:gd name="connsiteY90" fmla="*/ 273379 h 1161397"/>
              <a:gd name="connsiteX91" fmla="*/ 5642173 w 6884912"/>
              <a:gd name="connsiteY91" fmla="*/ 266904 h 1161397"/>
              <a:gd name="connsiteX92" fmla="*/ 5756910 w 6884912"/>
              <a:gd name="connsiteY92" fmla="*/ 239211 h 1161397"/>
              <a:gd name="connsiteX93" fmla="*/ 5846667 w 6884912"/>
              <a:gd name="connsiteY93" fmla="*/ 201786 h 1161397"/>
              <a:gd name="connsiteX94" fmla="*/ 5960732 w 6884912"/>
              <a:gd name="connsiteY94" fmla="*/ 220708 h 1161397"/>
              <a:gd name="connsiteX95" fmla="*/ 6029542 w 6884912"/>
              <a:gd name="connsiteY95" fmla="*/ 210339 h 1161397"/>
              <a:gd name="connsiteX96" fmla="*/ 6141123 w 6884912"/>
              <a:gd name="connsiteY96" fmla="*/ 159923 h 1161397"/>
              <a:gd name="connsiteX97" fmla="*/ 6290640 w 6884912"/>
              <a:gd name="connsiteY97" fmla="*/ 167441 h 1161397"/>
              <a:gd name="connsiteX98" fmla="*/ 6322806 w 6884912"/>
              <a:gd name="connsiteY98" fmla="*/ 213293 h 1161397"/>
              <a:gd name="connsiteX99" fmla="*/ 6380420 w 6884912"/>
              <a:gd name="connsiteY99" fmla="*/ 173195 h 1161397"/>
              <a:gd name="connsiteX100" fmla="*/ 6507891 w 6884912"/>
              <a:gd name="connsiteY100" fmla="*/ 118474 h 1161397"/>
              <a:gd name="connsiteX101" fmla="*/ 6571807 w 6884912"/>
              <a:gd name="connsiteY101" fmla="*/ 98636 h 1161397"/>
              <a:gd name="connsiteX102" fmla="*/ 6671880 w 6884912"/>
              <a:gd name="connsiteY102" fmla="*/ 82931 h 1161397"/>
              <a:gd name="connsiteX103" fmla="*/ 6702266 w 6884912"/>
              <a:gd name="connsiteY103" fmla="*/ 75470 h 1161397"/>
              <a:gd name="connsiteX104" fmla="*/ 6845802 w 6884912"/>
              <a:gd name="connsiteY104" fmla="*/ 24496 h 1161397"/>
              <a:gd name="connsiteX105" fmla="*/ 6884912 w 6884912"/>
              <a:gd name="connsiteY105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213420 w 6884912"/>
              <a:gd name="connsiteY6" fmla="*/ 1056868 h 1161397"/>
              <a:gd name="connsiteX7" fmla="*/ 454970 w 6884912"/>
              <a:gd name="connsiteY7" fmla="*/ 1023343 h 1161397"/>
              <a:gd name="connsiteX8" fmla="*/ 601644 w 6884912"/>
              <a:gd name="connsiteY8" fmla="*/ 1003997 h 1161397"/>
              <a:gd name="connsiteX9" fmla="*/ 651408 w 6884912"/>
              <a:gd name="connsiteY9" fmla="*/ 984938 h 1161397"/>
              <a:gd name="connsiteX10" fmla="*/ 673197 w 6884912"/>
              <a:gd name="connsiteY10" fmla="*/ 1010060 h 1161397"/>
              <a:gd name="connsiteX11" fmla="*/ 723108 w 6884912"/>
              <a:gd name="connsiteY11" fmla="*/ 980081 h 1161397"/>
              <a:gd name="connsiteX12" fmla="*/ 797699 w 6884912"/>
              <a:gd name="connsiteY12" fmla="*/ 931362 h 1161397"/>
              <a:gd name="connsiteX13" fmla="*/ 843359 w 6884912"/>
              <a:gd name="connsiteY13" fmla="*/ 910894 h 1161397"/>
              <a:gd name="connsiteX14" fmla="*/ 965215 w 6884912"/>
              <a:gd name="connsiteY14" fmla="*/ 846701 h 1161397"/>
              <a:gd name="connsiteX15" fmla="*/ 1085080 w 6884912"/>
              <a:gd name="connsiteY15" fmla="*/ 776086 h 1161397"/>
              <a:gd name="connsiteX16" fmla="*/ 1131224 w 6884912"/>
              <a:gd name="connsiteY16" fmla="*/ 706160 h 1161397"/>
              <a:gd name="connsiteX17" fmla="*/ 1138051 w 6884912"/>
              <a:gd name="connsiteY17" fmla="*/ 702034 h 1161397"/>
              <a:gd name="connsiteX18" fmla="*/ 1158800 w 6884912"/>
              <a:gd name="connsiteY18" fmla="*/ 700004 h 1161397"/>
              <a:gd name="connsiteX19" fmla="*/ 1166947 w 6884912"/>
              <a:gd name="connsiteY19" fmla="*/ 700762 h 1161397"/>
              <a:gd name="connsiteX20" fmla="*/ 1178135 w 6884912"/>
              <a:gd name="connsiteY20" fmla="*/ 698631 h 1161397"/>
              <a:gd name="connsiteX21" fmla="*/ 1178301 w 6884912"/>
              <a:gd name="connsiteY21" fmla="*/ 698094 h 1161397"/>
              <a:gd name="connsiteX22" fmla="*/ 1188995 w 6884912"/>
              <a:gd name="connsiteY22" fmla="*/ 697048 h 1161397"/>
              <a:gd name="connsiteX23" fmla="*/ 1242716 w 6884912"/>
              <a:gd name="connsiteY23" fmla="*/ 698052 h 1161397"/>
              <a:gd name="connsiteX24" fmla="*/ 1299977 w 6884912"/>
              <a:gd name="connsiteY24" fmla="*/ 639196 h 1161397"/>
              <a:gd name="connsiteX25" fmla="*/ 1326190 w 6884912"/>
              <a:gd name="connsiteY25" fmla="*/ 625955 h 1161397"/>
              <a:gd name="connsiteX26" fmla="*/ 1339600 w 6884912"/>
              <a:gd name="connsiteY26" fmla="*/ 616295 h 1161397"/>
              <a:gd name="connsiteX27" fmla="*/ 1340054 w 6884912"/>
              <a:gd name="connsiteY27" fmla="*/ 614022 h 1161397"/>
              <a:gd name="connsiteX28" fmla="*/ 1391606 w 6884912"/>
              <a:gd name="connsiteY28" fmla="*/ 615229 h 1161397"/>
              <a:gd name="connsiteX29" fmla="*/ 1397565 w 6884912"/>
              <a:gd name="connsiteY29" fmla="*/ 611490 h 1161397"/>
              <a:gd name="connsiteX30" fmla="*/ 1432302 w 6884912"/>
              <a:gd name="connsiteY30" fmla="*/ 617267 h 1161397"/>
              <a:gd name="connsiteX31" fmla="*/ 1449644 w 6884912"/>
              <a:gd name="connsiteY31" fmla="*/ 617591 h 1161397"/>
              <a:gd name="connsiteX32" fmla="*/ 1455793 w 6884912"/>
              <a:gd name="connsiteY32" fmla="*/ 623174 h 1161397"/>
              <a:gd name="connsiteX33" fmla="*/ 1480758 w 6884912"/>
              <a:gd name="connsiteY33" fmla="*/ 620863 h 1161397"/>
              <a:gd name="connsiteX34" fmla="*/ 1483154 w 6884912"/>
              <a:gd name="connsiteY34" fmla="*/ 618527 h 1161397"/>
              <a:gd name="connsiteX35" fmla="*/ 1505495 w 6884912"/>
              <a:gd name="connsiteY35" fmla="*/ 624325 h 1161397"/>
              <a:gd name="connsiteX36" fmla="*/ 1526340 w 6884912"/>
              <a:gd name="connsiteY36" fmla="*/ 638496 h 1161397"/>
              <a:gd name="connsiteX37" fmla="*/ 1731986 w 6884912"/>
              <a:gd name="connsiteY37" fmla="*/ 589682 h 1161397"/>
              <a:gd name="connsiteX38" fmla="*/ 1927935 w 6884912"/>
              <a:gd name="connsiteY38" fmla="*/ 628540 h 1161397"/>
              <a:gd name="connsiteX39" fmla="*/ 2039075 w 6884912"/>
              <a:gd name="connsiteY39" fmla="*/ 599964 h 1161397"/>
              <a:gd name="connsiteX40" fmla="*/ 2066980 w 6884912"/>
              <a:gd name="connsiteY40" fmla="*/ 550413 h 1161397"/>
              <a:gd name="connsiteX41" fmla="*/ 2352236 w 6884912"/>
              <a:gd name="connsiteY41" fmla="*/ 519602 h 1161397"/>
              <a:gd name="connsiteX42" fmla="*/ 2420791 w 6884912"/>
              <a:gd name="connsiteY42" fmla="*/ 492826 h 1161397"/>
              <a:gd name="connsiteX43" fmla="*/ 2489932 w 6884912"/>
              <a:gd name="connsiteY43" fmla="*/ 507864 h 1161397"/>
              <a:gd name="connsiteX44" fmla="*/ 2512917 w 6884912"/>
              <a:gd name="connsiteY44" fmla="*/ 489127 h 1161397"/>
              <a:gd name="connsiteX45" fmla="*/ 2516783 w 6884912"/>
              <a:gd name="connsiteY45" fmla="*/ 485473 h 1161397"/>
              <a:gd name="connsiteX46" fmla="*/ 2534360 w 6884912"/>
              <a:gd name="connsiteY46" fmla="*/ 480064 h 1161397"/>
              <a:gd name="connsiteX47" fmla="*/ 2536691 w 6884912"/>
              <a:gd name="connsiteY47" fmla="*/ 467018 h 1161397"/>
              <a:gd name="connsiteX48" fmla="*/ 2561265 w 6884912"/>
              <a:gd name="connsiteY48" fmla="*/ 450623 h 1161397"/>
              <a:gd name="connsiteX49" fmla="*/ 2594349 w 6884912"/>
              <a:gd name="connsiteY49" fmla="*/ 443884 h 1161397"/>
              <a:gd name="connsiteX50" fmla="*/ 2754324 w 6884912"/>
              <a:gd name="connsiteY50" fmla="*/ 424766 h 1161397"/>
              <a:gd name="connsiteX51" fmla="*/ 2848470 w 6884912"/>
              <a:gd name="connsiteY51" fmla="*/ 405966 h 1161397"/>
              <a:gd name="connsiteX52" fmla="*/ 2881772 w 6884912"/>
              <a:gd name="connsiteY52" fmla="*/ 387260 h 1161397"/>
              <a:gd name="connsiteX53" fmla="*/ 2929932 w 6884912"/>
              <a:gd name="connsiteY53" fmla="*/ 368912 h 1161397"/>
              <a:gd name="connsiteX54" fmla="*/ 3013020 w 6884912"/>
              <a:gd name="connsiteY54" fmla="*/ 327578 h 1161397"/>
              <a:gd name="connsiteX55" fmla="*/ 3222191 w 6884912"/>
              <a:gd name="connsiteY55" fmla="*/ 307887 h 1161397"/>
              <a:gd name="connsiteX56" fmla="*/ 3227953 w 6884912"/>
              <a:gd name="connsiteY56" fmla="*/ 297650 h 1161397"/>
              <a:gd name="connsiteX57" fmla="*/ 3510042 w 6884912"/>
              <a:gd name="connsiteY57" fmla="*/ 311820 h 1161397"/>
              <a:gd name="connsiteX58" fmla="*/ 3626773 w 6884912"/>
              <a:gd name="connsiteY58" fmla="*/ 290452 h 1161397"/>
              <a:gd name="connsiteX59" fmla="*/ 3666217 w 6884912"/>
              <a:gd name="connsiteY59" fmla="*/ 273255 h 1161397"/>
              <a:gd name="connsiteX60" fmla="*/ 3732427 w 6884912"/>
              <a:gd name="connsiteY60" fmla="*/ 245039 h 1161397"/>
              <a:gd name="connsiteX61" fmla="*/ 3777022 w 6884912"/>
              <a:gd name="connsiteY61" fmla="*/ 200276 h 1161397"/>
              <a:gd name="connsiteX62" fmla="*/ 3791246 w 6884912"/>
              <a:gd name="connsiteY62" fmla="*/ 189996 h 1161397"/>
              <a:gd name="connsiteX63" fmla="*/ 3819864 w 6884912"/>
              <a:gd name="connsiteY63" fmla="*/ 194605 h 1161397"/>
              <a:gd name="connsiteX64" fmla="*/ 3830398 w 6884912"/>
              <a:gd name="connsiteY64" fmla="*/ 188383 h 1161397"/>
              <a:gd name="connsiteX65" fmla="*/ 3834360 w 6884912"/>
              <a:gd name="connsiteY65" fmla="*/ 188992 h 1161397"/>
              <a:gd name="connsiteX66" fmla="*/ 3843715 w 6884912"/>
              <a:gd name="connsiteY66" fmla="*/ 188752 h 1161397"/>
              <a:gd name="connsiteX67" fmla="*/ 3842609 w 6884912"/>
              <a:gd name="connsiteY67" fmla="*/ 197386 h 1161397"/>
              <a:gd name="connsiteX68" fmla="*/ 3853961 w 6884912"/>
              <a:gd name="connsiteY68" fmla="*/ 213380 h 1161397"/>
              <a:gd name="connsiteX69" fmla="*/ 3907640 w 6884912"/>
              <a:gd name="connsiteY69" fmla="*/ 207568 h 1161397"/>
              <a:gd name="connsiteX70" fmla="*/ 3910449 w 6884912"/>
              <a:gd name="connsiteY70" fmla="*/ 197808 h 1161397"/>
              <a:gd name="connsiteX71" fmla="*/ 3917197 w 6884912"/>
              <a:gd name="connsiteY71" fmla="*/ 196121 h 1161397"/>
              <a:gd name="connsiteX72" fmla="*/ 3922400 w 6884912"/>
              <a:gd name="connsiteY72" fmla="*/ 205056 h 1161397"/>
              <a:gd name="connsiteX73" fmla="*/ 4013061 w 6884912"/>
              <a:gd name="connsiteY73" fmla="*/ 224874 h 1161397"/>
              <a:gd name="connsiteX74" fmla="*/ 4220717 w 6884912"/>
              <a:gd name="connsiteY74" fmla="*/ 192946 h 1161397"/>
              <a:gd name="connsiteX75" fmla="*/ 4228802 w 6884912"/>
              <a:gd name="connsiteY75" fmla="*/ 201468 h 1161397"/>
              <a:gd name="connsiteX76" fmla="*/ 4289361 w 6884912"/>
              <a:gd name="connsiteY76" fmla="*/ 196642 h 1161397"/>
              <a:gd name="connsiteX77" fmla="*/ 4498913 w 6884912"/>
              <a:gd name="connsiteY77" fmla="*/ 118915 h 1161397"/>
              <a:gd name="connsiteX78" fmla="*/ 4617330 w 6884912"/>
              <a:gd name="connsiteY78" fmla="*/ 111163 h 1161397"/>
              <a:gd name="connsiteX79" fmla="*/ 4659778 w 6884912"/>
              <a:gd name="connsiteY79" fmla="*/ 118219 h 1161397"/>
              <a:gd name="connsiteX80" fmla="*/ 4730870 w 6884912"/>
              <a:gd name="connsiteY80" fmla="*/ 129432 h 1161397"/>
              <a:gd name="connsiteX81" fmla="*/ 4844073 w 6884912"/>
              <a:gd name="connsiteY81" fmla="*/ 161768 h 1161397"/>
              <a:gd name="connsiteX82" fmla="*/ 4856454 w 6884912"/>
              <a:gd name="connsiteY82" fmla="*/ 130488 h 1161397"/>
              <a:gd name="connsiteX83" fmla="*/ 4920038 w 6884912"/>
              <a:gd name="connsiteY83" fmla="*/ 140418 h 1161397"/>
              <a:gd name="connsiteX84" fmla="*/ 5016639 w 6884912"/>
              <a:gd name="connsiteY84" fmla="*/ 158905 h 1161397"/>
              <a:gd name="connsiteX85" fmla="*/ 5072009 w 6884912"/>
              <a:gd name="connsiteY85" fmla="*/ 161502 h 1161397"/>
              <a:gd name="connsiteX86" fmla="*/ 5223626 w 6884912"/>
              <a:gd name="connsiteY86" fmla="*/ 177356 h 1161397"/>
              <a:gd name="connsiteX87" fmla="*/ 5375773 w 6884912"/>
              <a:gd name="connsiteY87" fmla="*/ 199913 h 1161397"/>
              <a:gd name="connsiteX88" fmla="*/ 5467502 w 6884912"/>
              <a:gd name="connsiteY88" fmla="*/ 250963 h 1161397"/>
              <a:gd name="connsiteX89" fmla="*/ 5592395 w 6884912"/>
              <a:gd name="connsiteY89" fmla="*/ 265434 h 1161397"/>
              <a:gd name="connsiteX90" fmla="*/ 5613532 w 6884912"/>
              <a:gd name="connsiteY90" fmla="*/ 273379 h 1161397"/>
              <a:gd name="connsiteX91" fmla="*/ 5642173 w 6884912"/>
              <a:gd name="connsiteY91" fmla="*/ 266904 h 1161397"/>
              <a:gd name="connsiteX92" fmla="*/ 5756910 w 6884912"/>
              <a:gd name="connsiteY92" fmla="*/ 239211 h 1161397"/>
              <a:gd name="connsiteX93" fmla="*/ 5846667 w 6884912"/>
              <a:gd name="connsiteY93" fmla="*/ 201786 h 1161397"/>
              <a:gd name="connsiteX94" fmla="*/ 5960732 w 6884912"/>
              <a:gd name="connsiteY94" fmla="*/ 220708 h 1161397"/>
              <a:gd name="connsiteX95" fmla="*/ 6029542 w 6884912"/>
              <a:gd name="connsiteY95" fmla="*/ 210339 h 1161397"/>
              <a:gd name="connsiteX96" fmla="*/ 6141123 w 6884912"/>
              <a:gd name="connsiteY96" fmla="*/ 159923 h 1161397"/>
              <a:gd name="connsiteX97" fmla="*/ 6290640 w 6884912"/>
              <a:gd name="connsiteY97" fmla="*/ 167441 h 1161397"/>
              <a:gd name="connsiteX98" fmla="*/ 6322806 w 6884912"/>
              <a:gd name="connsiteY98" fmla="*/ 213293 h 1161397"/>
              <a:gd name="connsiteX99" fmla="*/ 6380420 w 6884912"/>
              <a:gd name="connsiteY99" fmla="*/ 173195 h 1161397"/>
              <a:gd name="connsiteX100" fmla="*/ 6507891 w 6884912"/>
              <a:gd name="connsiteY100" fmla="*/ 118474 h 1161397"/>
              <a:gd name="connsiteX101" fmla="*/ 6571807 w 6884912"/>
              <a:gd name="connsiteY101" fmla="*/ 98636 h 1161397"/>
              <a:gd name="connsiteX102" fmla="*/ 6671880 w 6884912"/>
              <a:gd name="connsiteY102" fmla="*/ 82931 h 1161397"/>
              <a:gd name="connsiteX103" fmla="*/ 6702266 w 6884912"/>
              <a:gd name="connsiteY103" fmla="*/ 75470 h 1161397"/>
              <a:gd name="connsiteX104" fmla="*/ 6845802 w 6884912"/>
              <a:gd name="connsiteY104" fmla="*/ 24496 h 1161397"/>
              <a:gd name="connsiteX105" fmla="*/ 6884912 w 6884912"/>
              <a:gd name="connsiteY105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601644 w 6884912"/>
              <a:gd name="connsiteY7" fmla="*/ 1003997 h 1161397"/>
              <a:gd name="connsiteX8" fmla="*/ 651408 w 6884912"/>
              <a:gd name="connsiteY8" fmla="*/ 984938 h 1161397"/>
              <a:gd name="connsiteX9" fmla="*/ 673197 w 6884912"/>
              <a:gd name="connsiteY9" fmla="*/ 1010060 h 1161397"/>
              <a:gd name="connsiteX10" fmla="*/ 723108 w 6884912"/>
              <a:gd name="connsiteY10" fmla="*/ 980081 h 1161397"/>
              <a:gd name="connsiteX11" fmla="*/ 797699 w 6884912"/>
              <a:gd name="connsiteY11" fmla="*/ 931362 h 1161397"/>
              <a:gd name="connsiteX12" fmla="*/ 843359 w 6884912"/>
              <a:gd name="connsiteY12" fmla="*/ 910894 h 1161397"/>
              <a:gd name="connsiteX13" fmla="*/ 965215 w 6884912"/>
              <a:gd name="connsiteY13" fmla="*/ 846701 h 1161397"/>
              <a:gd name="connsiteX14" fmla="*/ 1085080 w 6884912"/>
              <a:gd name="connsiteY14" fmla="*/ 776086 h 1161397"/>
              <a:gd name="connsiteX15" fmla="*/ 1131224 w 6884912"/>
              <a:gd name="connsiteY15" fmla="*/ 706160 h 1161397"/>
              <a:gd name="connsiteX16" fmla="*/ 1138051 w 6884912"/>
              <a:gd name="connsiteY16" fmla="*/ 702034 h 1161397"/>
              <a:gd name="connsiteX17" fmla="*/ 1158800 w 6884912"/>
              <a:gd name="connsiteY17" fmla="*/ 700004 h 1161397"/>
              <a:gd name="connsiteX18" fmla="*/ 1166947 w 6884912"/>
              <a:gd name="connsiteY18" fmla="*/ 700762 h 1161397"/>
              <a:gd name="connsiteX19" fmla="*/ 1178135 w 6884912"/>
              <a:gd name="connsiteY19" fmla="*/ 698631 h 1161397"/>
              <a:gd name="connsiteX20" fmla="*/ 1178301 w 6884912"/>
              <a:gd name="connsiteY20" fmla="*/ 698094 h 1161397"/>
              <a:gd name="connsiteX21" fmla="*/ 1188995 w 6884912"/>
              <a:gd name="connsiteY21" fmla="*/ 697048 h 1161397"/>
              <a:gd name="connsiteX22" fmla="*/ 1242716 w 6884912"/>
              <a:gd name="connsiteY22" fmla="*/ 698052 h 1161397"/>
              <a:gd name="connsiteX23" fmla="*/ 1299977 w 6884912"/>
              <a:gd name="connsiteY23" fmla="*/ 639196 h 1161397"/>
              <a:gd name="connsiteX24" fmla="*/ 1326190 w 6884912"/>
              <a:gd name="connsiteY24" fmla="*/ 625955 h 1161397"/>
              <a:gd name="connsiteX25" fmla="*/ 1339600 w 6884912"/>
              <a:gd name="connsiteY25" fmla="*/ 616295 h 1161397"/>
              <a:gd name="connsiteX26" fmla="*/ 1340054 w 6884912"/>
              <a:gd name="connsiteY26" fmla="*/ 614022 h 1161397"/>
              <a:gd name="connsiteX27" fmla="*/ 1391606 w 6884912"/>
              <a:gd name="connsiteY27" fmla="*/ 615229 h 1161397"/>
              <a:gd name="connsiteX28" fmla="*/ 1397565 w 6884912"/>
              <a:gd name="connsiteY28" fmla="*/ 611490 h 1161397"/>
              <a:gd name="connsiteX29" fmla="*/ 1432302 w 6884912"/>
              <a:gd name="connsiteY29" fmla="*/ 617267 h 1161397"/>
              <a:gd name="connsiteX30" fmla="*/ 1449644 w 6884912"/>
              <a:gd name="connsiteY30" fmla="*/ 617591 h 1161397"/>
              <a:gd name="connsiteX31" fmla="*/ 1455793 w 6884912"/>
              <a:gd name="connsiteY31" fmla="*/ 623174 h 1161397"/>
              <a:gd name="connsiteX32" fmla="*/ 1480758 w 6884912"/>
              <a:gd name="connsiteY32" fmla="*/ 620863 h 1161397"/>
              <a:gd name="connsiteX33" fmla="*/ 1483154 w 6884912"/>
              <a:gd name="connsiteY33" fmla="*/ 618527 h 1161397"/>
              <a:gd name="connsiteX34" fmla="*/ 1505495 w 6884912"/>
              <a:gd name="connsiteY34" fmla="*/ 624325 h 1161397"/>
              <a:gd name="connsiteX35" fmla="*/ 1526340 w 6884912"/>
              <a:gd name="connsiteY35" fmla="*/ 638496 h 1161397"/>
              <a:gd name="connsiteX36" fmla="*/ 1731986 w 6884912"/>
              <a:gd name="connsiteY36" fmla="*/ 589682 h 1161397"/>
              <a:gd name="connsiteX37" fmla="*/ 1927935 w 6884912"/>
              <a:gd name="connsiteY37" fmla="*/ 628540 h 1161397"/>
              <a:gd name="connsiteX38" fmla="*/ 2039075 w 6884912"/>
              <a:gd name="connsiteY38" fmla="*/ 599964 h 1161397"/>
              <a:gd name="connsiteX39" fmla="*/ 2066980 w 6884912"/>
              <a:gd name="connsiteY39" fmla="*/ 550413 h 1161397"/>
              <a:gd name="connsiteX40" fmla="*/ 2352236 w 6884912"/>
              <a:gd name="connsiteY40" fmla="*/ 519602 h 1161397"/>
              <a:gd name="connsiteX41" fmla="*/ 2420791 w 6884912"/>
              <a:gd name="connsiteY41" fmla="*/ 492826 h 1161397"/>
              <a:gd name="connsiteX42" fmla="*/ 2489932 w 6884912"/>
              <a:gd name="connsiteY42" fmla="*/ 507864 h 1161397"/>
              <a:gd name="connsiteX43" fmla="*/ 2512917 w 6884912"/>
              <a:gd name="connsiteY43" fmla="*/ 489127 h 1161397"/>
              <a:gd name="connsiteX44" fmla="*/ 2516783 w 6884912"/>
              <a:gd name="connsiteY44" fmla="*/ 485473 h 1161397"/>
              <a:gd name="connsiteX45" fmla="*/ 2534360 w 6884912"/>
              <a:gd name="connsiteY45" fmla="*/ 480064 h 1161397"/>
              <a:gd name="connsiteX46" fmla="*/ 2536691 w 6884912"/>
              <a:gd name="connsiteY46" fmla="*/ 467018 h 1161397"/>
              <a:gd name="connsiteX47" fmla="*/ 2561265 w 6884912"/>
              <a:gd name="connsiteY47" fmla="*/ 450623 h 1161397"/>
              <a:gd name="connsiteX48" fmla="*/ 2594349 w 6884912"/>
              <a:gd name="connsiteY48" fmla="*/ 443884 h 1161397"/>
              <a:gd name="connsiteX49" fmla="*/ 2754324 w 6884912"/>
              <a:gd name="connsiteY49" fmla="*/ 424766 h 1161397"/>
              <a:gd name="connsiteX50" fmla="*/ 2848470 w 6884912"/>
              <a:gd name="connsiteY50" fmla="*/ 405966 h 1161397"/>
              <a:gd name="connsiteX51" fmla="*/ 2881772 w 6884912"/>
              <a:gd name="connsiteY51" fmla="*/ 387260 h 1161397"/>
              <a:gd name="connsiteX52" fmla="*/ 2929932 w 6884912"/>
              <a:gd name="connsiteY52" fmla="*/ 368912 h 1161397"/>
              <a:gd name="connsiteX53" fmla="*/ 3013020 w 6884912"/>
              <a:gd name="connsiteY53" fmla="*/ 327578 h 1161397"/>
              <a:gd name="connsiteX54" fmla="*/ 3222191 w 6884912"/>
              <a:gd name="connsiteY54" fmla="*/ 307887 h 1161397"/>
              <a:gd name="connsiteX55" fmla="*/ 3227953 w 6884912"/>
              <a:gd name="connsiteY55" fmla="*/ 297650 h 1161397"/>
              <a:gd name="connsiteX56" fmla="*/ 3510042 w 6884912"/>
              <a:gd name="connsiteY56" fmla="*/ 311820 h 1161397"/>
              <a:gd name="connsiteX57" fmla="*/ 3626773 w 6884912"/>
              <a:gd name="connsiteY57" fmla="*/ 290452 h 1161397"/>
              <a:gd name="connsiteX58" fmla="*/ 3666217 w 6884912"/>
              <a:gd name="connsiteY58" fmla="*/ 273255 h 1161397"/>
              <a:gd name="connsiteX59" fmla="*/ 3732427 w 6884912"/>
              <a:gd name="connsiteY59" fmla="*/ 245039 h 1161397"/>
              <a:gd name="connsiteX60" fmla="*/ 3777022 w 6884912"/>
              <a:gd name="connsiteY60" fmla="*/ 200276 h 1161397"/>
              <a:gd name="connsiteX61" fmla="*/ 3791246 w 6884912"/>
              <a:gd name="connsiteY61" fmla="*/ 189996 h 1161397"/>
              <a:gd name="connsiteX62" fmla="*/ 3819864 w 6884912"/>
              <a:gd name="connsiteY62" fmla="*/ 194605 h 1161397"/>
              <a:gd name="connsiteX63" fmla="*/ 3830398 w 6884912"/>
              <a:gd name="connsiteY63" fmla="*/ 188383 h 1161397"/>
              <a:gd name="connsiteX64" fmla="*/ 3834360 w 6884912"/>
              <a:gd name="connsiteY64" fmla="*/ 188992 h 1161397"/>
              <a:gd name="connsiteX65" fmla="*/ 3843715 w 6884912"/>
              <a:gd name="connsiteY65" fmla="*/ 188752 h 1161397"/>
              <a:gd name="connsiteX66" fmla="*/ 3842609 w 6884912"/>
              <a:gd name="connsiteY66" fmla="*/ 197386 h 1161397"/>
              <a:gd name="connsiteX67" fmla="*/ 3853961 w 6884912"/>
              <a:gd name="connsiteY67" fmla="*/ 213380 h 1161397"/>
              <a:gd name="connsiteX68" fmla="*/ 3907640 w 6884912"/>
              <a:gd name="connsiteY68" fmla="*/ 207568 h 1161397"/>
              <a:gd name="connsiteX69" fmla="*/ 3910449 w 6884912"/>
              <a:gd name="connsiteY69" fmla="*/ 197808 h 1161397"/>
              <a:gd name="connsiteX70" fmla="*/ 3917197 w 6884912"/>
              <a:gd name="connsiteY70" fmla="*/ 196121 h 1161397"/>
              <a:gd name="connsiteX71" fmla="*/ 3922400 w 6884912"/>
              <a:gd name="connsiteY71" fmla="*/ 205056 h 1161397"/>
              <a:gd name="connsiteX72" fmla="*/ 4013061 w 6884912"/>
              <a:gd name="connsiteY72" fmla="*/ 224874 h 1161397"/>
              <a:gd name="connsiteX73" fmla="*/ 4220717 w 6884912"/>
              <a:gd name="connsiteY73" fmla="*/ 192946 h 1161397"/>
              <a:gd name="connsiteX74" fmla="*/ 4228802 w 6884912"/>
              <a:gd name="connsiteY74" fmla="*/ 201468 h 1161397"/>
              <a:gd name="connsiteX75" fmla="*/ 4289361 w 6884912"/>
              <a:gd name="connsiteY75" fmla="*/ 196642 h 1161397"/>
              <a:gd name="connsiteX76" fmla="*/ 4498913 w 6884912"/>
              <a:gd name="connsiteY76" fmla="*/ 118915 h 1161397"/>
              <a:gd name="connsiteX77" fmla="*/ 4617330 w 6884912"/>
              <a:gd name="connsiteY77" fmla="*/ 111163 h 1161397"/>
              <a:gd name="connsiteX78" fmla="*/ 4659778 w 6884912"/>
              <a:gd name="connsiteY78" fmla="*/ 118219 h 1161397"/>
              <a:gd name="connsiteX79" fmla="*/ 4730870 w 6884912"/>
              <a:gd name="connsiteY79" fmla="*/ 129432 h 1161397"/>
              <a:gd name="connsiteX80" fmla="*/ 4844073 w 6884912"/>
              <a:gd name="connsiteY80" fmla="*/ 161768 h 1161397"/>
              <a:gd name="connsiteX81" fmla="*/ 4856454 w 6884912"/>
              <a:gd name="connsiteY81" fmla="*/ 130488 h 1161397"/>
              <a:gd name="connsiteX82" fmla="*/ 4920038 w 6884912"/>
              <a:gd name="connsiteY82" fmla="*/ 140418 h 1161397"/>
              <a:gd name="connsiteX83" fmla="*/ 5016639 w 6884912"/>
              <a:gd name="connsiteY83" fmla="*/ 158905 h 1161397"/>
              <a:gd name="connsiteX84" fmla="*/ 5072009 w 6884912"/>
              <a:gd name="connsiteY84" fmla="*/ 161502 h 1161397"/>
              <a:gd name="connsiteX85" fmla="*/ 5223626 w 6884912"/>
              <a:gd name="connsiteY85" fmla="*/ 177356 h 1161397"/>
              <a:gd name="connsiteX86" fmla="*/ 5375773 w 6884912"/>
              <a:gd name="connsiteY86" fmla="*/ 199913 h 1161397"/>
              <a:gd name="connsiteX87" fmla="*/ 5467502 w 6884912"/>
              <a:gd name="connsiteY87" fmla="*/ 250963 h 1161397"/>
              <a:gd name="connsiteX88" fmla="*/ 5592395 w 6884912"/>
              <a:gd name="connsiteY88" fmla="*/ 265434 h 1161397"/>
              <a:gd name="connsiteX89" fmla="*/ 5613532 w 6884912"/>
              <a:gd name="connsiteY89" fmla="*/ 273379 h 1161397"/>
              <a:gd name="connsiteX90" fmla="*/ 5642173 w 6884912"/>
              <a:gd name="connsiteY90" fmla="*/ 266904 h 1161397"/>
              <a:gd name="connsiteX91" fmla="*/ 5756910 w 6884912"/>
              <a:gd name="connsiteY91" fmla="*/ 239211 h 1161397"/>
              <a:gd name="connsiteX92" fmla="*/ 5846667 w 6884912"/>
              <a:gd name="connsiteY92" fmla="*/ 201786 h 1161397"/>
              <a:gd name="connsiteX93" fmla="*/ 5960732 w 6884912"/>
              <a:gd name="connsiteY93" fmla="*/ 220708 h 1161397"/>
              <a:gd name="connsiteX94" fmla="*/ 6029542 w 6884912"/>
              <a:gd name="connsiteY94" fmla="*/ 210339 h 1161397"/>
              <a:gd name="connsiteX95" fmla="*/ 6141123 w 6884912"/>
              <a:gd name="connsiteY95" fmla="*/ 159923 h 1161397"/>
              <a:gd name="connsiteX96" fmla="*/ 6290640 w 6884912"/>
              <a:gd name="connsiteY96" fmla="*/ 167441 h 1161397"/>
              <a:gd name="connsiteX97" fmla="*/ 6322806 w 6884912"/>
              <a:gd name="connsiteY97" fmla="*/ 213293 h 1161397"/>
              <a:gd name="connsiteX98" fmla="*/ 6380420 w 6884912"/>
              <a:gd name="connsiteY98" fmla="*/ 173195 h 1161397"/>
              <a:gd name="connsiteX99" fmla="*/ 6507891 w 6884912"/>
              <a:gd name="connsiteY99" fmla="*/ 118474 h 1161397"/>
              <a:gd name="connsiteX100" fmla="*/ 6571807 w 6884912"/>
              <a:gd name="connsiteY100" fmla="*/ 98636 h 1161397"/>
              <a:gd name="connsiteX101" fmla="*/ 6671880 w 6884912"/>
              <a:gd name="connsiteY101" fmla="*/ 82931 h 1161397"/>
              <a:gd name="connsiteX102" fmla="*/ 6702266 w 6884912"/>
              <a:gd name="connsiteY102" fmla="*/ 75470 h 1161397"/>
              <a:gd name="connsiteX103" fmla="*/ 6845802 w 6884912"/>
              <a:gd name="connsiteY103" fmla="*/ 24496 h 1161397"/>
              <a:gd name="connsiteX104" fmla="*/ 6884912 w 6884912"/>
              <a:gd name="connsiteY104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601644 w 6884912"/>
              <a:gd name="connsiteY7" fmla="*/ 1003997 h 1161397"/>
              <a:gd name="connsiteX8" fmla="*/ 651408 w 6884912"/>
              <a:gd name="connsiteY8" fmla="*/ 984938 h 1161397"/>
              <a:gd name="connsiteX9" fmla="*/ 673197 w 6884912"/>
              <a:gd name="connsiteY9" fmla="*/ 1010060 h 1161397"/>
              <a:gd name="connsiteX10" fmla="*/ 723108 w 6884912"/>
              <a:gd name="connsiteY10" fmla="*/ 980081 h 1161397"/>
              <a:gd name="connsiteX11" fmla="*/ 797699 w 6884912"/>
              <a:gd name="connsiteY11" fmla="*/ 931362 h 1161397"/>
              <a:gd name="connsiteX12" fmla="*/ 843359 w 6884912"/>
              <a:gd name="connsiteY12" fmla="*/ 910894 h 1161397"/>
              <a:gd name="connsiteX13" fmla="*/ 965215 w 6884912"/>
              <a:gd name="connsiteY13" fmla="*/ 846701 h 1161397"/>
              <a:gd name="connsiteX14" fmla="*/ 1085080 w 6884912"/>
              <a:gd name="connsiteY14" fmla="*/ 776086 h 1161397"/>
              <a:gd name="connsiteX15" fmla="*/ 1131224 w 6884912"/>
              <a:gd name="connsiteY15" fmla="*/ 706160 h 1161397"/>
              <a:gd name="connsiteX16" fmla="*/ 1138051 w 6884912"/>
              <a:gd name="connsiteY16" fmla="*/ 702034 h 1161397"/>
              <a:gd name="connsiteX17" fmla="*/ 1158800 w 6884912"/>
              <a:gd name="connsiteY17" fmla="*/ 700004 h 1161397"/>
              <a:gd name="connsiteX18" fmla="*/ 1166947 w 6884912"/>
              <a:gd name="connsiteY18" fmla="*/ 700762 h 1161397"/>
              <a:gd name="connsiteX19" fmla="*/ 1178135 w 6884912"/>
              <a:gd name="connsiteY19" fmla="*/ 698631 h 1161397"/>
              <a:gd name="connsiteX20" fmla="*/ 1178301 w 6884912"/>
              <a:gd name="connsiteY20" fmla="*/ 698094 h 1161397"/>
              <a:gd name="connsiteX21" fmla="*/ 1188995 w 6884912"/>
              <a:gd name="connsiteY21" fmla="*/ 697048 h 1161397"/>
              <a:gd name="connsiteX22" fmla="*/ 1242716 w 6884912"/>
              <a:gd name="connsiteY22" fmla="*/ 698052 h 1161397"/>
              <a:gd name="connsiteX23" fmla="*/ 1299977 w 6884912"/>
              <a:gd name="connsiteY23" fmla="*/ 639196 h 1161397"/>
              <a:gd name="connsiteX24" fmla="*/ 1326190 w 6884912"/>
              <a:gd name="connsiteY24" fmla="*/ 625955 h 1161397"/>
              <a:gd name="connsiteX25" fmla="*/ 1339600 w 6884912"/>
              <a:gd name="connsiteY25" fmla="*/ 616295 h 1161397"/>
              <a:gd name="connsiteX26" fmla="*/ 1340054 w 6884912"/>
              <a:gd name="connsiteY26" fmla="*/ 614022 h 1161397"/>
              <a:gd name="connsiteX27" fmla="*/ 1391606 w 6884912"/>
              <a:gd name="connsiteY27" fmla="*/ 615229 h 1161397"/>
              <a:gd name="connsiteX28" fmla="*/ 1397565 w 6884912"/>
              <a:gd name="connsiteY28" fmla="*/ 611490 h 1161397"/>
              <a:gd name="connsiteX29" fmla="*/ 1432302 w 6884912"/>
              <a:gd name="connsiteY29" fmla="*/ 617267 h 1161397"/>
              <a:gd name="connsiteX30" fmla="*/ 1449644 w 6884912"/>
              <a:gd name="connsiteY30" fmla="*/ 617591 h 1161397"/>
              <a:gd name="connsiteX31" fmla="*/ 1455793 w 6884912"/>
              <a:gd name="connsiteY31" fmla="*/ 623174 h 1161397"/>
              <a:gd name="connsiteX32" fmla="*/ 1480758 w 6884912"/>
              <a:gd name="connsiteY32" fmla="*/ 620863 h 1161397"/>
              <a:gd name="connsiteX33" fmla="*/ 1483154 w 6884912"/>
              <a:gd name="connsiteY33" fmla="*/ 618527 h 1161397"/>
              <a:gd name="connsiteX34" fmla="*/ 1505495 w 6884912"/>
              <a:gd name="connsiteY34" fmla="*/ 624325 h 1161397"/>
              <a:gd name="connsiteX35" fmla="*/ 1526340 w 6884912"/>
              <a:gd name="connsiteY35" fmla="*/ 638496 h 1161397"/>
              <a:gd name="connsiteX36" fmla="*/ 1731986 w 6884912"/>
              <a:gd name="connsiteY36" fmla="*/ 589682 h 1161397"/>
              <a:gd name="connsiteX37" fmla="*/ 1927935 w 6884912"/>
              <a:gd name="connsiteY37" fmla="*/ 628540 h 1161397"/>
              <a:gd name="connsiteX38" fmla="*/ 2039075 w 6884912"/>
              <a:gd name="connsiteY38" fmla="*/ 599964 h 1161397"/>
              <a:gd name="connsiteX39" fmla="*/ 2066980 w 6884912"/>
              <a:gd name="connsiteY39" fmla="*/ 550413 h 1161397"/>
              <a:gd name="connsiteX40" fmla="*/ 2352236 w 6884912"/>
              <a:gd name="connsiteY40" fmla="*/ 519602 h 1161397"/>
              <a:gd name="connsiteX41" fmla="*/ 2420791 w 6884912"/>
              <a:gd name="connsiteY41" fmla="*/ 492826 h 1161397"/>
              <a:gd name="connsiteX42" fmla="*/ 2489932 w 6884912"/>
              <a:gd name="connsiteY42" fmla="*/ 507864 h 1161397"/>
              <a:gd name="connsiteX43" fmla="*/ 2512917 w 6884912"/>
              <a:gd name="connsiteY43" fmla="*/ 489127 h 1161397"/>
              <a:gd name="connsiteX44" fmla="*/ 2516783 w 6884912"/>
              <a:gd name="connsiteY44" fmla="*/ 485473 h 1161397"/>
              <a:gd name="connsiteX45" fmla="*/ 2534360 w 6884912"/>
              <a:gd name="connsiteY45" fmla="*/ 480064 h 1161397"/>
              <a:gd name="connsiteX46" fmla="*/ 2536691 w 6884912"/>
              <a:gd name="connsiteY46" fmla="*/ 467018 h 1161397"/>
              <a:gd name="connsiteX47" fmla="*/ 2561265 w 6884912"/>
              <a:gd name="connsiteY47" fmla="*/ 450623 h 1161397"/>
              <a:gd name="connsiteX48" fmla="*/ 2594349 w 6884912"/>
              <a:gd name="connsiteY48" fmla="*/ 443884 h 1161397"/>
              <a:gd name="connsiteX49" fmla="*/ 2754324 w 6884912"/>
              <a:gd name="connsiteY49" fmla="*/ 424766 h 1161397"/>
              <a:gd name="connsiteX50" fmla="*/ 2848470 w 6884912"/>
              <a:gd name="connsiteY50" fmla="*/ 405966 h 1161397"/>
              <a:gd name="connsiteX51" fmla="*/ 2881772 w 6884912"/>
              <a:gd name="connsiteY51" fmla="*/ 387260 h 1161397"/>
              <a:gd name="connsiteX52" fmla="*/ 2929932 w 6884912"/>
              <a:gd name="connsiteY52" fmla="*/ 368912 h 1161397"/>
              <a:gd name="connsiteX53" fmla="*/ 3013020 w 6884912"/>
              <a:gd name="connsiteY53" fmla="*/ 327578 h 1161397"/>
              <a:gd name="connsiteX54" fmla="*/ 3222191 w 6884912"/>
              <a:gd name="connsiteY54" fmla="*/ 307887 h 1161397"/>
              <a:gd name="connsiteX55" fmla="*/ 3227953 w 6884912"/>
              <a:gd name="connsiteY55" fmla="*/ 297650 h 1161397"/>
              <a:gd name="connsiteX56" fmla="*/ 3510042 w 6884912"/>
              <a:gd name="connsiteY56" fmla="*/ 311820 h 1161397"/>
              <a:gd name="connsiteX57" fmla="*/ 3626773 w 6884912"/>
              <a:gd name="connsiteY57" fmla="*/ 290452 h 1161397"/>
              <a:gd name="connsiteX58" fmla="*/ 3666217 w 6884912"/>
              <a:gd name="connsiteY58" fmla="*/ 273255 h 1161397"/>
              <a:gd name="connsiteX59" fmla="*/ 3732427 w 6884912"/>
              <a:gd name="connsiteY59" fmla="*/ 245039 h 1161397"/>
              <a:gd name="connsiteX60" fmla="*/ 3777022 w 6884912"/>
              <a:gd name="connsiteY60" fmla="*/ 200276 h 1161397"/>
              <a:gd name="connsiteX61" fmla="*/ 3791246 w 6884912"/>
              <a:gd name="connsiteY61" fmla="*/ 189996 h 1161397"/>
              <a:gd name="connsiteX62" fmla="*/ 3819864 w 6884912"/>
              <a:gd name="connsiteY62" fmla="*/ 194605 h 1161397"/>
              <a:gd name="connsiteX63" fmla="*/ 3830398 w 6884912"/>
              <a:gd name="connsiteY63" fmla="*/ 188383 h 1161397"/>
              <a:gd name="connsiteX64" fmla="*/ 3834360 w 6884912"/>
              <a:gd name="connsiteY64" fmla="*/ 188992 h 1161397"/>
              <a:gd name="connsiteX65" fmla="*/ 3843715 w 6884912"/>
              <a:gd name="connsiteY65" fmla="*/ 188752 h 1161397"/>
              <a:gd name="connsiteX66" fmla="*/ 3842609 w 6884912"/>
              <a:gd name="connsiteY66" fmla="*/ 197386 h 1161397"/>
              <a:gd name="connsiteX67" fmla="*/ 3853961 w 6884912"/>
              <a:gd name="connsiteY67" fmla="*/ 213380 h 1161397"/>
              <a:gd name="connsiteX68" fmla="*/ 3907640 w 6884912"/>
              <a:gd name="connsiteY68" fmla="*/ 207568 h 1161397"/>
              <a:gd name="connsiteX69" fmla="*/ 3910449 w 6884912"/>
              <a:gd name="connsiteY69" fmla="*/ 197808 h 1161397"/>
              <a:gd name="connsiteX70" fmla="*/ 3917197 w 6884912"/>
              <a:gd name="connsiteY70" fmla="*/ 196121 h 1161397"/>
              <a:gd name="connsiteX71" fmla="*/ 3922400 w 6884912"/>
              <a:gd name="connsiteY71" fmla="*/ 205056 h 1161397"/>
              <a:gd name="connsiteX72" fmla="*/ 4013061 w 6884912"/>
              <a:gd name="connsiteY72" fmla="*/ 224874 h 1161397"/>
              <a:gd name="connsiteX73" fmla="*/ 4220717 w 6884912"/>
              <a:gd name="connsiteY73" fmla="*/ 192946 h 1161397"/>
              <a:gd name="connsiteX74" fmla="*/ 4228802 w 6884912"/>
              <a:gd name="connsiteY74" fmla="*/ 201468 h 1161397"/>
              <a:gd name="connsiteX75" fmla="*/ 4289361 w 6884912"/>
              <a:gd name="connsiteY75" fmla="*/ 196642 h 1161397"/>
              <a:gd name="connsiteX76" fmla="*/ 4498913 w 6884912"/>
              <a:gd name="connsiteY76" fmla="*/ 118915 h 1161397"/>
              <a:gd name="connsiteX77" fmla="*/ 4617330 w 6884912"/>
              <a:gd name="connsiteY77" fmla="*/ 111163 h 1161397"/>
              <a:gd name="connsiteX78" fmla="*/ 4659778 w 6884912"/>
              <a:gd name="connsiteY78" fmla="*/ 118219 h 1161397"/>
              <a:gd name="connsiteX79" fmla="*/ 4730870 w 6884912"/>
              <a:gd name="connsiteY79" fmla="*/ 129432 h 1161397"/>
              <a:gd name="connsiteX80" fmla="*/ 4844073 w 6884912"/>
              <a:gd name="connsiteY80" fmla="*/ 161768 h 1161397"/>
              <a:gd name="connsiteX81" fmla="*/ 4856454 w 6884912"/>
              <a:gd name="connsiteY81" fmla="*/ 130488 h 1161397"/>
              <a:gd name="connsiteX82" fmla="*/ 4920038 w 6884912"/>
              <a:gd name="connsiteY82" fmla="*/ 140418 h 1161397"/>
              <a:gd name="connsiteX83" fmla="*/ 5016639 w 6884912"/>
              <a:gd name="connsiteY83" fmla="*/ 158905 h 1161397"/>
              <a:gd name="connsiteX84" fmla="*/ 5072009 w 6884912"/>
              <a:gd name="connsiteY84" fmla="*/ 161502 h 1161397"/>
              <a:gd name="connsiteX85" fmla="*/ 5223626 w 6884912"/>
              <a:gd name="connsiteY85" fmla="*/ 177356 h 1161397"/>
              <a:gd name="connsiteX86" fmla="*/ 5375773 w 6884912"/>
              <a:gd name="connsiteY86" fmla="*/ 199913 h 1161397"/>
              <a:gd name="connsiteX87" fmla="*/ 5467502 w 6884912"/>
              <a:gd name="connsiteY87" fmla="*/ 250963 h 1161397"/>
              <a:gd name="connsiteX88" fmla="*/ 5592395 w 6884912"/>
              <a:gd name="connsiteY88" fmla="*/ 265434 h 1161397"/>
              <a:gd name="connsiteX89" fmla="*/ 5613532 w 6884912"/>
              <a:gd name="connsiteY89" fmla="*/ 273379 h 1161397"/>
              <a:gd name="connsiteX90" fmla="*/ 5642173 w 6884912"/>
              <a:gd name="connsiteY90" fmla="*/ 266904 h 1161397"/>
              <a:gd name="connsiteX91" fmla="*/ 5756910 w 6884912"/>
              <a:gd name="connsiteY91" fmla="*/ 239211 h 1161397"/>
              <a:gd name="connsiteX92" fmla="*/ 5846667 w 6884912"/>
              <a:gd name="connsiteY92" fmla="*/ 201786 h 1161397"/>
              <a:gd name="connsiteX93" fmla="*/ 5960732 w 6884912"/>
              <a:gd name="connsiteY93" fmla="*/ 220708 h 1161397"/>
              <a:gd name="connsiteX94" fmla="*/ 6029542 w 6884912"/>
              <a:gd name="connsiteY94" fmla="*/ 210339 h 1161397"/>
              <a:gd name="connsiteX95" fmla="*/ 6141123 w 6884912"/>
              <a:gd name="connsiteY95" fmla="*/ 159923 h 1161397"/>
              <a:gd name="connsiteX96" fmla="*/ 6290640 w 6884912"/>
              <a:gd name="connsiteY96" fmla="*/ 167441 h 1161397"/>
              <a:gd name="connsiteX97" fmla="*/ 6322806 w 6884912"/>
              <a:gd name="connsiteY97" fmla="*/ 213293 h 1161397"/>
              <a:gd name="connsiteX98" fmla="*/ 6380420 w 6884912"/>
              <a:gd name="connsiteY98" fmla="*/ 173195 h 1161397"/>
              <a:gd name="connsiteX99" fmla="*/ 6507891 w 6884912"/>
              <a:gd name="connsiteY99" fmla="*/ 118474 h 1161397"/>
              <a:gd name="connsiteX100" fmla="*/ 6571807 w 6884912"/>
              <a:gd name="connsiteY100" fmla="*/ 98636 h 1161397"/>
              <a:gd name="connsiteX101" fmla="*/ 6671880 w 6884912"/>
              <a:gd name="connsiteY101" fmla="*/ 82931 h 1161397"/>
              <a:gd name="connsiteX102" fmla="*/ 6702266 w 6884912"/>
              <a:gd name="connsiteY102" fmla="*/ 75470 h 1161397"/>
              <a:gd name="connsiteX103" fmla="*/ 6845802 w 6884912"/>
              <a:gd name="connsiteY103" fmla="*/ 24496 h 1161397"/>
              <a:gd name="connsiteX104" fmla="*/ 6884912 w 6884912"/>
              <a:gd name="connsiteY104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601644 w 6884912"/>
              <a:gd name="connsiteY7" fmla="*/ 1003997 h 1161397"/>
              <a:gd name="connsiteX8" fmla="*/ 651408 w 6884912"/>
              <a:gd name="connsiteY8" fmla="*/ 984938 h 1161397"/>
              <a:gd name="connsiteX9" fmla="*/ 723108 w 6884912"/>
              <a:gd name="connsiteY9" fmla="*/ 980081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178301 w 6884912"/>
              <a:gd name="connsiteY19" fmla="*/ 698094 h 1161397"/>
              <a:gd name="connsiteX20" fmla="*/ 1188995 w 6884912"/>
              <a:gd name="connsiteY20" fmla="*/ 697048 h 1161397"/>
              <a:gd name="connsiteX21" fmla="*/ 1242716 w 6884912"/>
              <a:gd name="connsiteY21" fmla="*/ 698052 h 1161397"/>
              <a:gd name="connsiteX22" fmla="*/ 1299977 w 6884912"/>
              <a:gd name="connsiteY22" fmla="*/ 639196 h 1161397"/>
              <a:gd name="connsiteX23" fmla="*/ 1326190 w 6884912"/>
              <a:gd name="connsiteY23" fmla="*/ 625955 h 1161397"/>
              <a:gd name="connsiteX24" fmla="*/ 1339600 w 6884912"/>
              <a:gd name="connsiteY24" fmla="*/ 616295 h 1161397"/>
              <a:gd name="connsiteX25" fmla="*/ 1340054 w 6884912"/>
              <a:gd name="connsiteY25" fmla="*/ 614022 h 1161397"/>
              <a:gd name="connsiteX26" fmla="*/ 1391606 w 6884912"/>
              <a:gd name="connsiteY26" fmla="*/ 615229 h 1161397"/>
              <a:gd name="connsiteX27" fmla="*/ 1397565 w 6884912"/>
              <a:gd name="connsiteY27" fmla="*/ 611490 h 1161397"/>
              <a:gd name="connsiteX28" fmla="*/ 1432302 w 6884912"/>
              <a:gd name="connsiteY28" fmla="*/ 617267 h 1161397"/>
              <a:gd name="connsiteX29" fmla="*/ 1449644 w 6884912"/>
              <a:gd name="connsiteY29" fmla="*/ 617591 h 1161397"/>
              <a:gd name="connsiteX30" fmla="*/ 1455793 w 6884912"/>
              <a:gd name="connsiteY30" fmla="*/ 623174 h 1161397"/>
              <a:gd name="connsiteX31" fmla="*/ 1480758 w 6884912"/>
              <a:gd name="connsiteY31" fmla="*/ 620863 h 1161397"/>
              <a:gd name="connsiteX32" fmla="*/ 1483154 w 6884912"/>
              <a:gd name="connsiteY32" fmla="*/ 618527 h 1161397"/>
              <a:gd name="connsiteX33" fmla="*/ 1505495 w 6884912"/>
              <a:gd name="connsiteY33" fmla="*/ 624325 h 1161397"/>
              <a:gd name="connsiteX34" fmla="*/ 1526340 w 6884912"/>
              <a:gd name="connsiteY34" fmla="*/ 638496 h 1161397"/>
              <a:gd name="connsiteX35" fmla="*/ 1731986 w 6884912"/>
              <a:gd name="connsiteY35" fmla="*/ 589682 h 1161397"/>
              <a:gd name="connsiteX36" fmla="*/ 1927935 w 6884912"/>
              <a:gd name="connsiteY36" fmla="*/ 628540 h 1161397"/>
              <a:gd name="connsiteX37" fmla="*/ 2039075 w 6884912"/>
              <a:gd name="connsiteY37" fmla="*/ 599964 h 1161397"/>
              <a:gd name="connsiteX38" fmla="*/ 2066980 w 6884912"/>
              <a:gd name="connsiteY38" fmla="*/ 550413 h 1161397"/>
              <a:gd name="connsiteX39" fmla="*/ 2352236 w 6884912"/>
              <a:gd name="connsiteY39" fmla="*/ 519602 h 1161397"/>
              <a:gd name="connsiteX40" fmla="*/ 2420791 w 6884912"/>
              <a:gd name="connsiteY40" fmla="*/ 492826 h 1161397"/>
              <a:gd name="connsiteX41" fmla="*/ 2489932 w 6884912"/>
              <a:gd name="connsiteY41" fmla="*/ 507864 h 1161397"/>
              <a:gd name="connsiteX42" fmla="*/ 2512917 w 6884912"/>
              <a:gd name="connsiteY42" fmla="*/ 489127 h 1161397"/>
              <a:gd name="connsiteX43" fmla="*/ 2516783 w 6884912"/>
              <a:gd name="connsiteY43" fmla="*/ 485473 h 1161397"/>
              <a:gd name="connsiteX44" fmla="*/ 2534360 w 6884912"/>
              <a:gd name="connsiteY44" fmla="*/ 480064 h 1161397"/>
              <a:gd name="connsiteX45" fmla="*/ 2536691 w 6884912"/>
              <a:gd name="connsiteY45" fmla="*/ 467018 h 1161397"/>
              <a:gd name="connsiteX46" fmla="*/ 2561265 w 6884912"/>
              <a:gd name="connsiteY46" fmla="*/ 450623 h 1161397"/>
              <a:gd name="connsiteX47" fmla="*/ 2594349 w 6884912"/>
              <a:gd name="connsiteY47" fmla="*/ 443884 h 1161397"/>
              <a:gd name="connsiteX48" fmla="*/ 2754324 w 6884912"/>
              <a:gd name="connsiteY48" fmla="*/ 424766 h 1161397"/>
              <a:gd name="connsiteX49" fmla="*/ 2848470 w 6884912"/>
              <a:gd name="connsiteY49" fmla="*/ 405966 h 1161397"/>
              <a:gd name="connsiteX50" fmla="*/ 2881772 w 6884912"/>
              <a:gd name="connsiteY50" fmla="*/ 387260 h 1161397"/>
              <a:gd name="connsiteX51" fmla="*/ 2929932 w 6884912"/>
              <a:gd name="connsiteY51" fmla="*/ 368912 h 1161397"/>
              <a:gd name="connsiteX52" fmla="*/ 3013020 w 6884912"/>
              <a:gd name="connsiteY52" fmla="*/ 327578 h 1161397"/>
              <a:gd name="connsiteX53" fmla="*/ 3222191 w 6884912"/>
              <a:gd name="connsiteY53" fmla="*/ 307887 h 1161397"/>
              <a:gd name="connsiteX54" fmla="*/ 3227953 w 6884912"/>
              <a:gd name="connsiteY54" fmla="*/ 297650 h 1161397"/>
              <a:gd name="connsiteX55" fmla="*/ 3510042 w 6884912"/>
              <a:gd name="connsiteY55" fmla="*/ 311820 h 1161397"/>
              <a:gd name="connsiteX56" fmla="*/ 3626773 w 6884912"/>
              <a:gd name="connsiteY56" fmla="*/ 290452 h 1161397"/>
              <a:gd name="connsiteX57" fmla="*/ 3666217 w 6884912"/>
              <a:gd name="connsiteY57" fmla="*/ 273255 h 1161397"/>
              <a:gd name="connsiteX58" fmla="*/ 3732427 w 6884912"/>
              <a:gd name="connsiteY58" fmla="*/ 245039 h 1161397"/>
              <a:gd name="connsiteX59" fmla="*/ 3777022 w 6884912"/>
              <a:gd name="connsiteY59" fmla="*/ 200276 h 1161397"/>
              <a:gd name="connsiteX60" fmla="*/ 3791246 w 6884912"/>
              <a:gd name="connsiteY60" fmla="*/ 189996 h 1161397"/>
              <a:gd name="connsiteX61" fmla="*/ 3819864 w 6884912"/>
              <a:gd name="connsiteY61" fmla="*/ 194605 h 1161397"/>
              <a:gd name="connsiteX62" fmla="*/ 3830398 w 6884912"/>
              <a:gd name="connsiteY62" fmla="*/ 188383 h 1161397"/>
              <a:gd name="connsiteX63" fmla="*/ 3834360 w 6884912"/>
              <a:gd name="connsiteY63" fmla="*/ 188992 h 1161397"/>
              <a:gd name="connsiteX64" fmla="*/ 3843715 w 6884912"/>
              <a:gd name="connsiteY64" fmla="*/ 188752 h 1161397"/>
              <a:gd name="connsiteX65" fmla="*/ 3842609 w 6884912"/>
              <a:gd name="connsiteY65" fmla="*/ 197386 h 1161397"/>
              <a:gd name="connsiteX66" fmla="*/ 3853961 w 6884912"/>
              <a:gd name="connsiteY66" fmla="*/ 213380 h 1161397"/>
              <a:gd name="connsiteX67" fmla="*/ 3907640 w 6884912"/>
              <a:gd name="connsiteY67" fmla="*/ 207568 h 1161397"/>
              <a:gd name="connsiteX68" fmla="*/ 3910449 w 6884912"/>
              <a:gd name="connsiteY68" fmla="*/ 197808 h 1161397"/>
              <a:gd name="connsiteX69" fmla="*/ 3917197 w 6884912"/>
              <a:gd name="connsiteY69" fmla="*/ 196121 h 1161397"/>
              <a:gd name="connsiteX70" fmla="*/ 3922400 w 6884912"/>
              <a:gd name="connsiteY70" fmla="*/ 205056 h 1161397"/>
              <a:gd name="connsiteX71" fmla="*/ 4013061 w 6884912"/>
              <a:gd name="connsiteY71" fmla="*/ 224874 h 1161397"/>
              <a:gd name="connsiteX72" fmla="*/ 4220717 w 6884912"/>
              <a:gd name="connsiteY72" fmla="*/ 192946 h 1161397"/>
              <a:gd name="connsiteX73" fmla="*/ 4228802 w 6884912"/>
              <a:gd name="connsiteY73" fmla="*/ 201468 h 1161397"/>
              <a:gd name="connsiteX74" fmla="*/ 4289361 w 6884912"/>
              <a:gd name="connsiteY74" fmla="*/ 196642 h 1161397"/>
              <a:gd name="connsiteX75" fmla="*/ 4498913 w 6884912"/>
              <a:gd name="connsiteY75" fmla="*/ 118915 h 1161397"/>
              <a:gd name="connsiteX76" fmla="*/ 4617330 w 6884912"/>
              <a:gd name="connsiteY76" fmla="*/ 111163 h 1161397"/>
              <a:gd name="connsiteX77" fmla="*/ 4659778 w 6884912"/>
              <a:gd name="connsiteY77" fmla="*/ 118219 h 1161397"/>
              <a:gd name="connsiteX78" fmla="*/ 4730870 w 6884912"/>
              <a:gd name="connsiteY78" fmla="*/ 129432 h 1161397"/>
              <a:gd name="connsiteX79" fmla="*/ 4844073 w 6884912"/>
              <a:gd name="connsiteY79" fmla="*/ 161768 h 1161397"/>
              <a:gd name="connsiteX80" fmla="*/ 4856454 w 6884912"/>
              <a:gd name="connsiteY80" fmla="*/ 130488 h 1161397"/>
              <a:gd name="connsiteX81" fmla="*/ 4920038 w 6884912"/>
              <a:gd name="connsiteY81" fmla="*/ 140418 h 1161397"/>
              <a:gd name="connsiteX82" fmla="*/ 5016639 w 6884912"/>
              <a:gd name="connsiteY82" fmla="*/ 158905 h 1161397"/>
              <a:gd name="connsiteX83" fmla="*/ 5072009 w 6884912"/>
              <a:gd name="connsiteY83" fmla="*/ 161502 h 1161397"/>
              <a:gd name="connsiteX84" fmla="*/ 5223626 w 6884912"/>
              <a:gd name="connsiteY84" fmla="*/ 177356 h 1161397"/>
              <a:gd name="connsiteX85" fmla="*/ 5375773 w 6884912"/>
              <a:gd name="connsiteY85" fmla="*/ 199913 h 1161397"/>
              <a:gd name="connsiteX86" fmla="*/ 5467502 w 6884912"/>
              <a:gd name="connsiteY86" fmla="*/ 250963 h 1161397"/>
              <a:gd name="connsiteX87" fmla="*/ 5592395 w 6884912"/>
              <a:gd name="connsiteY87" fmla="*/ 265434 h 1161397"/>
              <a:gd name="connsiteX88" fmla="*/ 5613532 w 6884912"/>
              <a:gd name="connsiteY88" fmla="*/ 273379 h 1161397"/>
              <a:gd name="connsiteX89" fmla="*/ 5642173 w 6884912"/>
              <a:gd name="connsiteY89" fmla="*/ 266904 h 1161397"/>
              <a:gd name="connsiteX90" fmla="*/ 5756910 w 6884912"/>
              <a:gd name="connsiteY90" fmla="*/ 239211 h 1161397"/>
              <a:gd name="connsiteX91" fmla="*/ 5846667 w 6884912"/>
              <a:gd name="connsiteY91" fmla="*/ 201786 h 1161397"/>
              <a:gd name="connsiteX92" fmla="*/ 5960732 w 6884912"/>
              <a:gd name="connsiteY92" fmla="*/ 220708 h 1161397"/>
              <a:gd name="connsiteX93" fmla="*/ 6029542 w 6884912"/>
              <a:gd name="connsiteY93" fmla="*/ 210339 h 1161397"/>
              <a:gd name="connsiteX94" fmla="*/ 6141123 w 6884912"/>
              <a:gd name="connsiteY94" fmla="*/ 159923 h 1161397"/>
              <a:gd name="connsiteX95" fmla="*/ 6290640 w 6884912"/>
              <a:gd name="connsiteY95" fmla="*/ 167441 h 1161397"/>
              <a:gd name="connsiteX96" fmla="*/ 6322806 w 6884912"/>
              <a:gd name="connsiteY96" fmla="*/ 213293 h 1161397"/>
              <a:gd name="connsiteX97" fmla="*/ 6380420 w 6884912"/>
              <a:gd name="connsiteY97" fmla="*/ 173195 h 1161397"/>
              <a:gd name="connsiteX98" fmla="*/ 6507891 w 6884912"/>
              <a:gd name="connsiteY98" fmla="*/ 118474 h 1161397"/>
              <a:gd name="connsiteX99" fmla="*/ 6571807 w 6884912"/>
              <a:gd name="connsiteY99" fmla="*/ 98636 h 1161397"/>
              <a:gd name="connsiteX100" fmla="*/ 6671880 w 6884912"/>
              <a:gd name="connsiteY100" fmla="*/ 82931 h 1161397"/>
              <a:gd name="connsiteX101" fmla="*/ 6702266 w 6884912"/>
              <a:gd name="connsiteY101" fmla="*/ 75470 h 1161397"/>
              <a:gd name="connsiteX102" fmla="*/ 6845802 w 6884912"/>
              <a:gd name="connsiteY102" fmla="*/ 24496 h 1161397"/>
              <a:gd name="connsiteX103" fmla="*/ 6884912 w 6884912"/>
              <a:gd name="connsiteY103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80081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178301 w 6884912"/>
              <a:gd name="connsiteY19" fmla="*/ 698094 h 1161397"/>
              <a:gd name="connsiteX20" fmla="*/ 1188995 w 6884912"/>
              <a:gd name="connsiteY20" fmla="*/ 697048 h 1161397"/>
              <a:gd name="connsiteX21" fmla="*/ 1242716 w 6884912"/>
              <a:gd name="connsiteY21" fmla="*/ 698052 h 1161397"/>
              <a:gd name="connsiteX22" fmla="*/ 1299977 w 6884912"/>
              <a:gd name="connsiteY22" fmla="*/ 639196 h 1161397"/>
              <a:gd name="connsiteX23" fmla="*/ 1326190 w 6884912"/>
              <a:gd name="connsiteY23" fmla="*/ 625955 h 1161397"/>
              <a:gd name="connsiteX24" fmla="*/ 1339600 w 6884912"/>
              <a:gd name="connsiteY24" fmla="*/ 616295 h 1161397"/>
              <a:gd name="connsiteX25" fmla="*/ 1340054 w 6884912"/>
              <a:gd name="connsiteY25" fmla="*/ 614022 h 1161397"/>
              <a:gd name="connsiteX26" fmla="*/ 1391606 w 6884912"/>
              <a:gd name="connsiteY26" fmla="*/ 615229 h 1161397"/>
              <a:gd name="connsiteX27" fmla="*/ 1397565 w 6884912"/>
              <a:gd name="connsiteY27" fmla="*/ 611490 h 1161397"/>
              <a:gd name="connsiteX28" fmla="*/ 1432302 w 6884912"/>
              <a:gd name="connsiteY28" fmla="*/ 617267 h 1161397"/>
              <a:gd name="connsiteX29" fmla="*/ 1449644 w 6884912"/>
              <a:gd name="connsiteY29" fmla="*/ 617591 h 1161397"/>
              <a:gd name="connsiteX30" fmla="*/ 1455793 w 6884912"/>
              <a:gd name="connsiteY30" fmla="*/ 623174 h 1161397"/>
              <a:gd name="connsiteX31" fmla="*/ 1480758 w 6884912"/>
              <a:gd name="connsiteY31" fmla="*/ 620863 h 1161397"/>
              <a:gd name="connsiteX32" fmla="*/ 1483154 w 6884912"/>
              <a:gd name="connsiteY32" fmla="*/ 618527 h 1161397"/>
              <a:gd name="connsiteX33" fmla="*/ 1505495 w 6884912"/>
              <a:gd name="connsiteY33" fmla="*/ 624325 h 1161397"/>
              <a:gd name="connsiteX34" fmla="*/ 1526340 w 6884912"/>
              <a:gd name="connsiteY34" fmla="*/ 638496 h 1161397"/>
              <a:gd name="connsiteX35" fmla="*/ 1731986 w 6884912"/>
              <a:gd name="connsiteY35" fmla="*/ 589682 h 1161397"/>
              <a:gd name="connsiteX36" fmla="*/ 1927935 w 6884912"/>
              <a:gd name="connsiteY36" fmla="*/ 628540 h 1161397"/>
              <a:gd name="connsiteX37" fmla="*/ 2039075 w 6884912"/>
              <a:gd name="connsiteY37" fmla="*/ 599964 h 1161397"/>
              <a:gd name="connsiteX38" fmla="*/ 2066980 w 6884912"/>
              <a:gd name="connsiteY38" fmla="*/ 550413 h 1161397"/>
              <a:gd name="connsiteX39" fmla="*/ 2352236 w 6884912"/>
              <a:gd name="connsiteY39" fmla="*/ 519602 h 1161397"/>
              <a:gd name="connsiteX40" fmla="*/ 2420791 w 6884912"/>
              <a:gd name="connsiteY40" fmla="*/ 492826 h 1161397"/>
              <a:gd name="connsiteX41" fmla="*/ 2489932 w 6884912"/>
              <a:gd name="connsiteY41" fmla="*/ 507864 h 1161397"/>
              <a:gd name="connsiteX42" fmla="*/ 2512917 w 6884912"/>
              <a:gd name="connsiteY42" fmla="*/ 489127 h 1161397"/>
              <a:gd name="connsiteX43" fmla="*/ 2516783 w 6884912"/>
              <a:gd name="connsiteY43" fmla="*/ 485473 h 1161397"/>
              <a:gd name="connsiteX44" fmla="*/ 2534360 w 6884912"/>
              <a:gd name="connsiteY44" fmla="*/ 480064 h 1161397"/>
              <a:gd name="connsiteX45" fmla="*/ 2536691 w 6884912"/>
              <a:gd name="connsiteY45" fmla="*/ 467018 h 1161397"/>
              <a:gd name="connsiteX46" fmla="*/ 2561265 w 6884912"/>
              <a:gd name="connsiteY46" fmla="*/ 450623 h 1161397"/>
              <a:gd name="connsiteX47" fmla="*/ 2594349 w 6884912"/>
              <a:gd name="connsiteY47" fmla="*/ 443884 h 1161397"/>
              <a:gd name="connsiteX48" fmla="*/ 2754324 w 6884912"/>
              <a:gd name="connsiteY48" fmla="*/ 424766 h 1161397"/>
              <a:gd name="connsiteX49" fmla="*/ 2848470 w 6884912"/>
              <a:gd name="connsiteY49" fmla="*/ 405966 h 1161397"/>
              <a:gd name="connsiteX50" fmla="*/ 2881772 w 6884912"/>
              <a:gd name="connsiteY50" fmla="*/ 387260 h 1161397"/>
              <a:gd name="connsiteX51" fmla="*/ 2929932 w 6884912"/>
              <a:gd name="connsiteY51" fmla="*/ 368912 h 1161397"/>
              <a:gd name="connsiteX52" fmla="*/ 3013020 w 6884912"/>
              <a:gd name="connsiteY52" fmla="*/ 327578 h 1161397"/>
              <a:gd name="connsiteX53" fmla="*/ 3222191 w 6884912"/>
              <a:gd name="connsiteY53" fmla="*/ 307887 h 1161397"/>
              <a:gd name="connsiteX54" fmla="*/ 3227953 w 6884912"/>
              <a:gd name="connsiteY54" fmla="*/ 297650 h 1161397"/>
              <a:gd name="connsiteX55" fmla="*/ 3510042 w 6884912"/>
              <a:gd name="connsiteY55" fmla="*/ 311820 h 1161397"/>
              <a:gd name="connsiteX56" fmla="*/ 3626773 w 6884912"/>
              <a:gd name="connsiteY56" fmla="*/ 290452 h 1161397"/>
              <a:gd name="connsiteX57" fmla="*/ 3666217 w 6884912"/>
              <a:gd name="connsiteY57" fmla="*/ 273255 h 1161397"/>
              <a:gd name="connsiteX58" fmla="*/ 3732427 w 6884912"/>
              <a:gd name="connsiteY58" fmla="*/ 245039 h 1161397"/>
              <a:gd name="connsiteX59" fmla="*/ 3777022 w 6884912"/>
              <a:gd name="connsiteY59" fmla="*/ 200276 h 1161397"/>
              <a:gd name="connsiteX60" fmla="*/ 3791246 w 6884912"/>
              <a:gd name="connsiteY60" fmla="*/ 189996 h 1161397"/>
              <a:gd name="connsiteX61" fmla="*/ 3819864 w 6884912"/>
              <a:gd name="connsiteY61" fmla="*/ 194605 h 1161397"/>
              <a:gd name="connsiteX62" fmla="*/ 3830398 w 6884912"/>
              <a:gd name="connsiteY62" fmla="*/ 188383 h 1161397"/>
              <a:gd name="connsiteX63" fmla="*/ 3834360 w 6884912"/>
              <a:gd name="connsiteY63" fmla="*/ 188992 h 1161397"/>
              <a:gd name="connsiteX64" fmla="*/ 3843715 w 6884912"/>
              <a:gd name="connsiteY64" fmla="*/ 188752 h 1161397"/>
              <a:gd name="connsiteX65" fmla="*/ 3842609 w 6884912"/>
              <a:gd name="connsiteY65" fmla="*/ 197386 h 1161397"/>
              <a:gd name="connsiteX66" fmla="*/ 3853961 w 6884912"/>
              <a:gd name="connsiteY66" fmla="*/ 213380 h 1161397"/>
              <a:gd name="connsiteX67" fmla="*/ 3907640 w 6884912"/>
              <a:gd name="connsiteY67" fmla="*/ 207568 h 1161397"/>
              <a:gd name="connsiteX68" fmla="*/ 3910449 w 6884912"/>
              <a:gd name="connsiteY68" fmla="*/ 197808 h 1161397"/>
              <a:gd name="connsiteX69" fmla="*/ 3917197 w 6884912"/>
              <a:gd name="connsiteY69" fmla="*/ 196121 h 1161397"/>
              <a:gd name="connsiteX70" fmla="*/ 3922400 w 6884912"/>
              <a:gd name="connsiteY70" fmla="*/ 205056 h 1161397"/>
              <a:gd name="connsiteX71" fmla="*/ 4013061 w 6884912"/>
              <a:gd name="connsiteY71" fmla="*/ 224874 h 1161397"/>
              <a:gd name="connsiteX72" fmla="*/ 4220717 w 6884912"/>
              <a:gd name="connsiteY72" fmla="*/ 192946 h 1161397"/>
              <a:gd name="connsiteX73" fmla="*/ 4228802 w 6884912"/>
              <a:gd name="connsiteY73" fmla="*/ 201468 h 1161397"/>
              <a:gd name="connsiteX74" fmla="*/ 4289361 w 6884912"/>
              <a:gd name="connsiteY74" fmla="*/ 196642 h 1161397"/>
              <a:gd name="connsiteX75" fmla="*/ 4498913 w 6884912"/>
              <a:gd name="connsiteY75" fmla="*/ 118915 h 1161397"/>
              <a:gd name="connsiteX76" fmla="*/ 4617330 w 6884912"/>
              <a:gd name="connsiteY76" fmla="*/ 111163 h 1161397"/>
              <a:gd name="connsiteX77" fmla="*/ 4659778 w 6884912"/>
              <a:gd name="connsiteY77" fmla="*/ 118219 h 1161397"/>
              <a:gd name="connsiteX78" fmla="*/ 4730870 w 6884912"/>
              <a:gd name="connsiteY78" fmla="*/ 129432 h 1161397"/>
              <a:gd name="connsiteX79" fmla="*/ 4844073 w 6884912"/>
              <a:gd name="connsiteY79" fmla="*/ 161768 h 1161397"/>
              <a:gd name="connsiteX80" fmla="*/ 4856454 w 6884912"/>
              <a:gd name="connsiteY80" fmla="*/ 130488 h 1161397"/>
              <a:gd name="connsiteX81" fmla="*/ 4920038 w 6884912"/>
              <a:gd name="connsiteY81" fmla="*/ 140418 h 1161397"/>
              <a:gd name="connsiteX82" fmla="*/ 5016639 w 6884912"/>
              <a:gd name="connsiteY82" fmla="*/ 158905 h 1161397"/>
              <a:gd name="connsiteX83" fmla="*/ 5072009 w 6884912"/>
              <a:gd name="connsiteY83" fmla="*/ 161502 h 1161397"/>
              <a:gd name="connsiteX84" fmla="*/ 5223626 w 6884912"/>
              <a:gd name="connsiteY84" fmla="*/ 177356 h 1161397"/>
              <a:gd name="connsiteX85" fmla="*/ 5375773 w 6884912"/>
              <a:gd name="connsiteY85" fmla="*/ 199913 h 1161397"/>
              <a:gd name="connsiteX86" fmla="*/ 5467502 w 6884912"/>
              <a:gd name="connsiteY86" fmla="*/ 250963 h 1161397"/>
              <a:gd name="connsiteX87" fmla="*/ 5592395 w 6884912"/>
              <a:gd name="connsiteY87" fmla="*/ 265434 h 1161397"/>
              <a:gd name="connsiteX88" fmla="*/ 5613532 w 6884912"/>
              <a:gd name="connsiteY88" fmla="*/ 273379 h 1161397"/>
              <a:gd name="connsiteX89" fmla="*/ 5642173 w 6884912"/>
              <a:gd name="connsiteY89" fmla="*/ 266904 h 1161397"/>
              <a:gd name="connsiteX90" fmla="*/ 5756910 w 6884912"/>
              <a:gd name="connsiteY90" fmla="*/ 239211 h 1161397"/>
              <a:gd name="connsiteX91" fmla="*/ 5846667 w 6884912"/>
              <a:gd name="connsiteY91" fmla="*/ 201786 h 1161397"/>
              <a:gd name="connsiteX92" fmla="*/ 5960732 w 6884912"/>
              <a:gd name="connsiteY92" fmla="*/ 220708 h 1161397"/>
              <a:gd name="connsiteX93" fmla="*/ 6029542 w 6884912"/>
              <a:gd name="connsiteY93" fmla="*/ 210339 h 1161397"/>
              <a:gd name="connsiteX94" fmla="*/ 6141123 w 6884912"/>
              <a:gd name="connsiteY94" fmla="*/ 159923 h 1161397"/>
              <a:gd name="connsiteX95" fmla="*/ 6290640 w 6884912"/>
              <a:gd name="connsiteY95" fmla="*/ 167441 h 1161397"/>
              <a:gd name="connsiteX96" fmla="*/ 6322806 w 6884912"/>
              <a:gd name="connsiteY96" fmla="*/ 213293 h 1161397"/>
              <a:gd name="connsiteX97" fmla="*/ 6380420 w 6884912"/>
              <a:gd name="connsiteY97" fmla="*/ 173195 h 1161397"/>
              <a:gd name="connsiteX98" fmla="*/ 6507891 w 6884912"/>
              <a:gd name="connsiteY98" fmla="*/ 118474 h 1161397"/>
              <a:gd name="connsiteX99" fmla="*/ 6571807 w 6884912"/>
              <a:gd name="connsiteY99" fmla="*/ 98636 h 1161397"/>
              <a:gd name="connsiteX100" fmla="*/ 6671880 w 6884912"/>
              <a:gd name="connsiteY100" fmla="*/ 82931 h 1161397"/>
              <a:gd name="connsiteX101" fmla="*/ 6702266 w 6884912"/>
              <a:gd name="connsiteY101" fmla="*/ 75470 h 1161397"/>
              <a:gd name="connsiteX102" fmla="*/ 6845802 w 6884912"/>
              <a:gd name="connsiteY102" fmla="*/ 24496 h 1161397"/>
              <a:gd name="connsiteX103" fmla="*/ 6884912 w 6884912"/>
              <a:gd name="connsiteY103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41904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178301 w 6884912"/>
              <a:gd name="connsiteY19" fmla="*/ 698094 h 1161397"/>
              <a:gd name="connsiteX20" fmla="*/ 1188995 w 6884912"/>
              <a:gd name="connsiteY20" fmla="*/ 697048 h 1161397"/>
              <a:gd name="connsiteX21" fmla="*/ 1242716 w 6884912"/>
              <a:gd name="connsiteY21" fmla="*/ 698052 h 1161397"/>
              <a:gd name="connsiteX22" fmla="*/ 1299977 w 6884912"/>
              <a:gd name="connsiteY22" fmla="*/ 639196 h 1161397"/>
              <a:gd name="connsiteX23" fmla="*/ 1326190 w 6884912"/>
              <a:gd name="connsiteY23" fmla="*/ 625955 h 1161397"/>
              <a:gd name="connsiteX24" fmla="*/ 1339600 w 6884912"/>
              <a:gd name="connsiteY24" fmla="*/ 616295 h 1161397"/>
              <a:gd name="connsiteX25" fmla="*/ 1340054 w 6884912"/>
              <a:gd name="connsiteY25" fmla="*/ 614022 h 1161397"/>
              <a:gd name="connsiteX26" fmla="*/ 1391606 w 6884912"/>
              <a:gd name="connsiteY26" fmla="*/ 615229 h 1161397"/>
              <a:gd name="connsiteX27" fmla="*/ 1397565 w 6884912"/>
              <a:gd name="connsiteY27" fmla="*/ 611490 h 1161397"/>
              <a:gd name="connsiteX28" fmla="*/ 1432302 w 6884912"/>
              <a:gd name="connsiteY28" fmla="*/ 617267 h 1161397"/>
              <a:gd name="connsiteX29" fmla="*/ 1449644 w 6884912"/>
              <a:gd name="connsiteY29" fmla="*/ 617591 h 1161397"/>
              <a:gd name="connsiteX30" fmla="*/ 1455793 w 6884912"/>
              <a:gd name="connsiteY30" fmla="*/ 623174 h 1161397"/>
              <a:gd name="connsiteX31" fmla="*/ 1480758 w 6884912"/>
              <a:gd name="connsiteY31" fmla="*/ 620863 h 1161397"/>
              <a:gd name="connsiteX32" fmla="*/ 1483154 w 6884912"/>
              <a:gd name="connsiteY32" fmla="*/ 618527 h 1161397"/>
              <a:gd name="connsiteX33" fmla="*/ 1505495 w 6884912"/>
              <a:gd name="connsiteY33" fmla="*/ 624325 h 1161397"/>
              <a:gd name="connsiteX34" fmla="*/ 1526340 w 6884912"/>
              <a:gd name="connsiteY34" fmla="*/ 638496 h 1161397"/>
              <a:gd name="connsiteX35" fmla="*/ 1731986 w 6884912"/>
              <a:gd name="connsiteY35" fmla="*/ 589682 h 1161397"/>
              <a:gd name="connsiteX36" fmla="*/ 1927935 w 6884912"/>
              <a:gd name="connsiteY36" fmla="*/ 628540 h 1161397"/>
              <a:gd name="connsiteX37" fmla="*/ 2039075 w 6884912"/>
              <a:gd name="connsiteY37" fmla="*/ 599964 h 1161397"/>
              <a:gd name="connsiteX38" fmla="*/ 2066980 w 6884912"/>
              <a:gd name="connsiteY38" fmla="*/ 550413 h 1161397"/>
              <a:gd name="connsiteX39" fmla="*/ 2352236 w 6884912"/>
              <a:gd name="connsiteY39" fmla="*/ 519602 h 1161397"/>
              <a:gd name="connsiteX40" fmla="*/ 2420791 w 6884912"/>
              <a:gd name="connsiteY40" fmla="*/ 492826 h 1161397"/>
              <a:gd name="connsiteX41" fmla="*/ 2489932 w 6884912"/>
              <a:gd name="connsiteY41" fmla="*/ 507864 h 1161397"/>
              <a:gd name="connsiteX42" fmla="*/ 2512917 w 6884912"/>
              <a:gd name="connsiteY42" fmla="*/ 489127 h 1161397"/>
              <a:gd name="connsiteX43" fmla="*/ 2516783 w 6884912"/>
              <a:gd name="connsiteY43" fmla="*/ 485473 h 1161397"/>
              <a:gd name="connsiteX44" fmla="*/ 2534360 w 6884912"/>
              <a:gd name="connsiteY44" fmla="*/ 480064 h 1161397"/>
              <a:gd name="connsiteX45" fmla="*/ 2536691 w 6884912"/>
              <a:gd name="connsiteY45" fmla="*/ 467018 h 1161397"/>
              <a:gd name="connsiteX46" fmla="*/ 2561265 w 6884912"/>
              <a:gd name="connsiteY46" fmla="*/ 450623 h 1161397"/>
              <a:gd name="connsiteX47" fmla="*/ 2594349 w 6884912"/>
              <a:gd name="connsiteY47" fmla="*/ 443884 h 1161397"/>
              <a:gd name="connsiteX48" fmla="*/ 2754324 w 6884912"/>
              <a:gd name="connsiteY48" fmla="*/ 424766 h 1161397"/>
              <a:gd name="connsiteX49" fmla="*/ 2848470 w 6884912"/>
              <a:gd name="connsiteY49" fmla="*/ 405966 h 1161397"/>
              <a:gd name="connsiteX50" fmla="*/ 2881772 w 6884912"/>
              <a:gd name="connsiteY50" fmla="*/ 387260 h 1161397"/>
              <a:gd name="connsiteX51" fmla="*/ 2929932 w 6884912"/>
              <a:gd name="connsiteY51" fmla="*/ 368912 h 1161397"/>
              <a:gd name="connsiteX52" fmla="*/ 3013020 w 6884912"/>
              <a:gd name="connsiteY52" fmla="*/ 327578 h 1161397"/>
              <a:gd name="connsiteX53" fmla="*/ 3222191 w 6884912"/>
              <a:gd name="connsiteY53" fmla="*/ 307887 h 1161397"/>
              <a:gd name="connsiteX54" fmla="*/ 3227953 w 6884912"/>
              <a:gd name="connsiteY54" fmla="*/ 297650 h 1161397"/>
              <a:gd name="connsiteX55" fmla="*/ 3510042 w 6884912"/>
              <a:gd name="connsiteY55" fmla="*/ 311820 h 1161397"/>
              <a:gd name="connsiteX56" fmla="*/ 3626773 w 6884912"/>
              <a:gd name="connsiteY56" fmla="*/ 290452 h 1161397"/>
              <a:gd name="connsiteX57" fmla="*/ 3666217 w 6884912"/>
              <a:gd name="connsiteY57" fmla="*/ 273255 h 1161397"/>
              <a:gd name="connsiteX58" fmla="*/ 3732427 w 6884912"/>
              <a:gd name="connsiteY58" fmla="*/ 245039 h 1161397"/>
              <a:gd name="connsiteX59" fmla="*/ 3777022 w 6884912"/>
              <a:gd name="connsiteY59" fmla="*/ 200276 h 1161397"/>
              <a:gd name="connsiteX60" fmla="*/ 3791246 w 6884912"/>
              <a:gd name="connsiteY60" fmla="*/ 189996 h 1161397"/>
              <a:gd name="connsiteX61" fmla="*/ 3819864 w 6884912"/>
              <a:gd name="connsiteY61" fmla="*/ 194605 h 1161397"/>
              <a:gd name="connsiteX62" fmla="*/ 3830398 w 6884912"/>
              <a:gd name="connsiteY62" fmla="*/ 188383 h 1161397"/>
              <a:gd name="connsiteX63" fmla="*/ 3834360 w 6884912"/>
              <a:gd name="connsiteY63" fmla="*/ 188992 h 1161397"/>
              <a:gd name="connsiteX64" fmla="*/ 3843715 w 6884912"/>
              <a:gd name="connsiteY64" fmla="*/ 188752 h 1161397"/>
              <a:gd name="connsiteX65" fmla="*/ 3842609 w 6884912"/>
              <a:gd name="connsiteY65" fmla="*/ 197386 h 1161397"/>
              <a:gd name="connsiteX66" fmla="*/ 3853961 w 6884912"/>
              <a:gd name="connsiteY66" fmla="*/ 213380 h 1161397"/>
              <a:gd name="connsiteX67" fmla="*/ 3907640 w 6884912"/>
              <a:gd name="connsiteY67" fmla="*/ 207568 h 1161397"/>
              <a:gd name="connsiteX68" fmla="*/ 3910449 w 6884912"/>
              <a:gd name="connsiteY68" fmla="*/ 197808 h 1161397"/>
              <a:gd name="connsiteX69" fmla="*/ 3917197 w 6884912"/>
              <a:gd name="connsiteY69" fmla="*/ 196121 h 1161397"/>
              <a:gd name="connsiteX70" fmla="*/ 3922400 w 6884912"/>
              <a:gd name="connsiteY70" fmla="*/ 205056 h 1161397"/>
              <a:gd name="connsiteX71" fmla="*/ 4013061 w 6884912"/>
              <a:gd name="connsiteY71" fmla="*/ 224874 h 1161397"/>
              <a:gd name="connsiteX72" fmla="*/ 4220717 w 6884912"/>
              <a:gd name="connsiteY72" fmla="*/ 192946 h 1161397"/>
              <a:gd name="connsiteX73" fmla="*/ 4228802 w 6884912"/>
              <a:gd name="connsiteY73" fmla="*/ 201468 h 1161397"/>
              <a:gd name="connsiteX74" fmla="*/ 4289361 w 6884912"/>
              <a:gd name="connsiteY74" fmla="*/ 196642 h 1161397"/>
              <a:gd name="connsiteX75" fmla="*/ 4498913 w 6884912"/>
              <a:gd name="connsiteY75" fmla="*/ 118915 h 1161397"/>
              <a:gd name="connsiteX76" fmla="*/ 4617330 w 6884912"/>
              <a:gd name="connsiteY76" fmla="*/ 111163 h 1161397"/>
              <a:gd name="connsiteX77" fmla="*/ 4659778 w 6884912"/>
              <a:gd name="connsiteY77" fmla="*/ 118219 h 1161397"/>
              <a:gd name="connsiteX78" fmla="*/ 4730870 w 6884912"/>
              <a:gd name="connsiteY78" fmla="*/ 129432 h 1161397"/>
              <a:gd name="connsiteX79" fmla="*/ 4844073 w 6884912"/>
              <a:gd name="connsiteY79" fmla="*/ 161768 h 1161397"/>
              <a:gd name="connsiteX80" fmla="*/ 4856454 w 6884912"/>
              <a:gd name="connsiteY80" fmla="*/ 130488 h 1161397"/>
              <a:gd name="connsiteX81" fmla="*/ 4920038 w 6884912"/>
              <a:gd name="connsiteY81" fmla="*/ 140418 h 1161397"/>
              <a:gd name="connsiteX82" fmla="*/ 5016639 w 6884912"/>
              <a:gd name="connsiteY82" fmla="*/ 158905 h 1161397"/>
              <a:gd name="connsiteX83" fmla="*/ 5072009 w 6884912"/>
              <a:gd name="connsiteY83" fmla="*/ 161502 h 1161397"/>
              <a:gd name="connsiteX84" fmla="*/ 5223626 w 6884912"/>
              <a:gd name="connsiteY84" fmla="*/ 177356 h 1161397"/>
              <a:gd name="connsiteX85" fmla="*/ 5375773 w 6884912"/>
              <a:gd name="connsiteY85" fmla="*/ 199913 h 1161397"/>
              <a:gd name="connsiteX86" fmla="*/ 5467502 w 6884912"/>
              <a:gd name="connsiteY86" fmla="*/ 250963 h 1161397"/>
              <a:gd name="connsiteX87" fmla="*/ 5592395 w 6884912"/>
              <a:gd name="connsiteY87" fmla="*/ 265434 h 1161397"/>
              <a:gd name="connsiteX88" fmla="*/ 5613532 w 6884912"/>
              <a:gd name="connsiteY88" fmla="*/ 273379 h 1161397"/>
              <a:gd name="connsiteX89" fmla="*/ 5642173 w 6884912"/>
              <a:gd name="connsiteY89" fmla="*/ 266904 h 1161397"/>
              <a:gd name="connsiteX90" fmla="*/ 5756910 w 6884912"/>
              <a:gd name="connsiteY90" fmla="*/ 239211 h 1161397"/>
              <a:gd name="connsiteX91" fmla="*/ 5846667 w 6884912"/>
              <a:gd name="connsiteY91" fmla="*/ 201786 h 1161397"/>
              <a:gd name="connsiteX92" fmla="*/ 5960732 w 6884912"/>
              <a:gd name="connsiteY92" fmla="*/ 220708 h 1161397"/>
              <a:gd name="connsiteX93" fmla="*/ 6029542 w 6884912"/>
              <a:gd name="connsiteY93" fmla="*/ 210339 h 1161397"/>
              <a:gd name="connsiteX94" fmla="*/ 6141123 w 6884912"/>
              <a:gd name="connsiteY94" fmla="*/ 159923 h 1161397"/>
              <a:gd name="connsiteX95" fmla="*/ 6290640 w 6884912"/>
              <a:gd name="connsiteY95" fmla="*/ 167441 h 1161397"/>
              <a:gd name="connsiteX96" fmla="*/ 6322806 w 6884912"/>
              <a:gd name="connsiteY96" fmla="*/ 213293 h 1161397"/>
              <a:gd name="connsiteX97" fmla="*/ 6380420 w 6884912"/>
              <a:gd name="connsiteY97" fmla="*/ 173195 h 1161397"/>
              <a:gd name="connsiteX98" fmla="*/ 6507891 w 6884912"/>
              <a:gd name="connsiteY98" fmla="*/ 118474 h 1161397"/>
              <a:gd name="connsiteX99" fmla="*/ 6571807 w 6884912"/>
              <a:gd name="connsiteY99" fmla="*/ 98636 h 1161397"/>
              <a:gd name="connsiteX100" fmla="*/ 6671880 w 6884912"/>
              <a:gd name="connsiteY100" fmla="*/ 82931 h 1161397"/>
              <a:gd name="connsiteX101" fmla="*/ 6702266 w 6884912"/>
              <a:gd name="connsiteY101" fmla="*/ 75470 h 1161397"/>
              <a:gd name="connsiteX102" fmla="*/ 6845802 w 6884912"/>
              <a:gd name="connsiteY102" fmla="*/ 24496 h 1161397"/>
              <a:gd name="connsiteX103" fmla="*/ 6884912 w 6884912"/>
              <a:gd name="connsiteY103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41904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178301 w 6884912"/>
              <a:gd name="connsiteY19" fmla="*/ 698094 h 1161397"/>
              <a:gd name="connsiteX20" fmla="*/ 1242716 w 6884912"/>
              <a:gd name="connsiteY20" fmla="*/ 698052 h 1161397"/>
              <a:gd name="connsiteX21" fmla="*/ 1299977 w 6884912"/>
              <a:gd name="connsiteY21" fmla="*/ 639196 h 1161397"/>
              <a:gd name="connsiteX22" fmla="*/ 1326190 w 6884912"/>
              <a:gd name="connsiteY22" fmla="*/ 625955 h 1161397"/>
              <a:gd name="connsiteX23" fmla="*/ 1339600 w 6884912"/>
              <a:gd name="connsiteY23" fmla="*/ 616295 h 1161397"/>
              <a:gd name="connsiteX24" fmla="*/ 1340054 w 6884912"/>
              <a:gd name="connsiteY24" fmla="*/ 614022 h 1161397"/>
              <a:gd name="connsiteX25" fmla="*/ 1391606 w 6884912"/>
              <a:gd name="connsiteY25" fmla="*/ 615229 h 1161397"/>
              <a:gd name="connsiteX26" fmla="*/ 1397565 w 6884912"/>
              <a:gd name="connsiteY26" fmla="*/ 611490 h 1161397"/>
              <a:gd name="connsiteX27" fmla="*/ 1432302 w 6884912"/>
              <a:gd name="connsiteY27" fmla="*/ 617267 h 1161397"/>
              <a:gd name="connsiteX28" fmla="*/ 1449644 w 6884912"/>
              <a:gd name="connsiteY28" fmla="*/ 617591 h 1161397"/>
              <a:gd name="connsiteX29" fmla="*/ 1455793 w 6884912"/>
              <a:gd name="connsiteY29" fmla="*/ 623174 h 1161397"/>
              <a:gd name="connsiteX30" fmla="*/ 1480758 w 6884912"/>
              <a:gd name="connsiteY30" fmla="*/ 620863 h 1161397"/>
              <a:gd name="connsiteX31" fmla="*/ 1483154 w 6884912"/>
              <a:gd name="connsiteY31" fmla="*/ 618527 h 1161397"/>
              <a:gd name="connsiteX32" fmla="*/ 1505495 w 6884912"/>
              <a:gd name="connsiteY32" fmla="*/ 624325 h 1161397"/>
              <a:gd name="connsiteX33" fmla="*/ 1526340 w 6884912"/>
              <a:gd name="connsiteY33" fmla="*/ 638496 h 1161397"/>
              <a:gd name="connsiteX34" fmla="*/ 1731986 w 6884912"/>
              <a:gd name="connsiteY34" fmla="*/ 589682 h 1161397"/>
              <a:gd name="connsiteX35" fmla="*/ 1927935 w 6884912"/>
              <a:gd name="connsiteY35" fmla="*/ 628540 h 1161397"/>
              <a:gd name="connsiteX36" fmla="*/ 2039075 w 6884912"/>
              <a:gd name="connsiteY36" fmla="*/ 599964 h 1161397"/>
              <a:gd name="connsiteX37" fmla="*/ 2066980 w 6884912"/>
              <a:gd name="connsiteY37" fmla="*/ 550413 h 1161397"/>
              <a:gd name="connsiteX38" fmla="*/ 2352236 w 6884912"/>
              <a:gd name="connsiteY38" fmla="*/ 519602 h 1161397"/>
              <a:gd name="connsiteX39" fmla="*/ 2420791 w 6884912"/>
              <a:gd name="connsiteY39" fmla="*/ 492826 h 1161397"/>
              <a:gd name="connsiteX40" fmla="*/ 2489932 w 6884912"/>
              <a:gd name="connsiteY40" fmla="*/ 507864 h 1161397"/>
              <a:gd name="connsiteX41" fmla="*/ 2512917 w 6884912"/>
              <a:gd name="connsiteY41" fmla="*/ 489127 h 1161397"/>
              <a:gd name="connsiteX42" fmla="*/ 2516783 w 6884912"/>
              <a:gd name="connsiteY42" fmla="*/ 485473 h 1161397"/>
              <a:gd name="connsiteX43" fmla="*/ 2534360 w 6884912"/>
              <a:gd name="connsiteY43" fmla="*/ 480064 h 1161397"/>
              <a:gd name="connsiteX44" fmla="*/ 2536691 w 6884912"/>
              <a:gd name="connsiteY44" fmla="*/ 467018 h 1161397"/>
              <a:gd name="connsiteX45" fmla="*/ 2561265 w 6884912"/>
              <a:gd name="connsiteY45" fmla="*/ 450623 h 1161397"/>
              <a:gd name="connsiteX46" fmla="*/ 2594349 w 6884912"/>
              <a:gd name="connsiteY46" fmla="*/ 443884 h 1161397"/>
              <a:gd name="connsiteX47" fmla="*/ 2754324 w 6884912"/>
              <a:gd name="connsiteY47" fmla="*/ 424766 h 1161397"/>
              <a:gd name="connsiteX48" fmla="*/ 2848470 w 6884912"/>
              <a:gd name="connsiteY48" fmla="*/ 405966 h 1161397"/>
              <a:gd name="connsiteX49" fmla="*/ 2881772 w 6884912"/>
              <a:gd name="connsiteY49" fmla="*/ 387260 h 1161397"/>
              <a:gd name="connsiteX50" fmla="*/ 2929932 w 6884912"/>
              <a:gd name="connsiteY50" fmla="*/ 368912 h 1161397"/>
              <a:gd name="connsiteX51" fmla="*/ 3013020 w 6884912"/>
              <a:gd name="connsiteY51" fmla="*/ 327578 h 1161397"/>
              <a:gd name="connsiteX52" fmla="*/ 3222191 w 6884912"/>
              <a:gd name="connsiteY52" fmla="*/ 307887 h 1161397"/>
              <a:gd name="connsiteX53" fmla="*/ 3227953 w 6884912"/>
              <a:gd name="connsiteY53" fmla="*/ 297650 h 1161397"/>
              <a:gd name="connsiteX54" fmla="*/ 3510042 w 6884912"/>
              <a:gd name="connsiteY54" fmla="*/ 311820 h 1161397"/>
              <a:gd name="connsiteX55" fmla="*/ 3626773 w 6884912"/>
              <a:gd name="connsiteY55" fmla="*/ 290452 h 1161397"/>
              <a:gd name="connsiteX56" fmla="*/ 3666217 w 6884912"/>
              <a:gd name="connsiteY56" fmla="*/ 273255 h 1161397"/>
              <a:gd name="connsiteX57" fmla="*/ 3732427 w 6884912"/>
              <a:gd name="connsiteY57" fmla="*/ 245039 h 1161397"/>
              <a:gd name="connsiteX58" fmla="*/ 3777022 w 6884912"/>
              <a:gd name="connsiteY58" fmla="*/ 200276 h 1161397"/>
              <a:gd name="connsiteX59" fmla="*/ 3791246 w 6884912"/>
              <a:gd name="connsiteY59" fmla="*/ 189996 h 1161397"/>
              <a:gd name="connsiteX60" fmla="*/ 3819864 w 6884912"/>
              <a:gd name="connsiteY60" fmla="*/ 194605 h 1161397"/>
              <a:gd name="connsiteX61" fmla="*/ 3830398 w 6884912"/>
              <a:gd name="connsiteY61" fmla="*/ 188383 h 1161397"/>
              <a:gd name="connsiteX62" fmla="*/ 3834360 w 6884912"/>
              <a:gd name="connsiteY62" fmla="*/ 188992 h 1161397"/>
              <a:gd name="connsiteX63" fmla="*/ 3843715 w 6884912"/>
              <a:gd name="connsiteY63" fmla="*/ 188752 h 1161397"/>
              <a:gd name="connsiteX64" fmla="*/ 3842609 w 6884912"/>
              <a:gd name="connsiteY64" fmla="*/ 197386 h 1161397"/>
              <a:gd name="connsiteX65" fmla="*/ 3853961 w 6884912"/>
              <a:gd name="connsiteY65" fmla="*/ 213380 h 1161397"/>
              <a:gd name="connsiteX66" fmla="*/ 3907640 w 6884912"/>
              <a:gd name="connsiteY66" fmla="*/ 207568 h 1161397"/>
              <a:gd name="connsiteX67" fmla="*/ 3910449 w 6884912"/>
              <a:gd name="connsiteY67" fmla="*/ 197808 h 1161397"/>
              <a:gd name="connsiteX68" fmla="*/ 3917197 w 6884912"/>
              <a:gd name="connsiteY68" fmla="*/ 196121 h 1161397"/>
              <a:gd name="connsiteX69" fmla="*/ 3922400 w 6884912"/>
              <a:gd name="connsiteY69" fmla="*/ 205056 h 1161397"/>
              <a:gd name="connsiteX70" fmla="*/ 4013061 w 6884912"/>
              <a:gd name="connsiteY70" fmla="*/ 224874 h 1161397"/>
              <a:gd name="connsiteX71" fmla="*/ 4220717 w 6884912"/>
              <a:gd name="connsiteY71" fmla="*/ 192946 h 1161397"/>
              <a:gd name="connsiteX72" fmla="*/ 4228802 w 6884912"/>
              <a:gd name="connsiteY72" fmla="*/ 201468 h 1161397"/>
              <a:gd name="connsiteX73" fmla="*/ 4289361 w 6884912"/>
              <a:gd name="connsiteY73" fmla="*/ 196642 h 1161397"/>
              <a:gd name="connsiteX74" fmla="*/ 4498913 w 6884912"/>
              <a:gd name="connsiteY74" fmla="*/ 118915 h 1161397"/>
              <a:gd name="connsiteX75" fmla="*/ 4617330 w 6884912"/>
              <a:gd name="connsiteY75" fmla="*/ 111163 h 1161397"/>
              <a:gd name="connsiteX76" fmla="*/ 4659778 w 6884912"/>
              <a:gd name="connsiteY76" fmla="*/ 118219 h 1161397"/>
              <a:gd name="connsiteX77" fmla="*/ 4730870 w 6884912"/>
              <a:gd name="connsiteY77" fmla="*/ 129432 h 1161397"/>
              <a:gd name="connsiteX78" fmla="*/ 4844073 w 6884912"/>
              <a:gd name="connsiteY78" fmla="*/ 161768 h 1161397"/>
              <a:gd name="connsiteX79" fmla="*/ 4856454 w 6884912"/>
              <a:gd name="connsiteY79" fmla="*/ 130488 h 1161397"/>
              <a:gd name="connsiteX80" fmla="*/ 4920038 w 6884912"/>
              <a:gd name="connsiteY80" fmla="*/ 140418 h 1161397"/>
              <a:gd name="connsiteX81" fmla="*/ 5016639 w 6884912"/>
              <a:gd name="connsiteY81" fmla="*/ 158905 h 1161397"/>
              <a:gd name="connsiteX82" fmla="*/ 5072009 w 6884912"/>
              <a:gd name="connsiteY82" fmla="*/ 161502 h 1161397"/>
              <a:gd name="connsiteX83" fmla="*/ 5223626 w 6884912"/>
              <a:gd name="connsiteY83" fmla="*/ 177356 h 1161397"/>
              <a:gd name="connsiteX84" fmla="*/ 5375773 w 6884912"/>
              <a:gd name="connsiteY84" fmla="*/ 199913 h 1161397"/>
              <a:gd name="connsiteX85" fmla="*/ 5467502 w 6884912"/>
              <a:gd name="connsiteY85" fmla="*/ 250963 h 1161397"/>
              <a:gd name="connsiteX86" fmla="*/ 5592395 w 6884912"/>
              <a:gd name="connsiteY86" fmla="*/ 265434 h 1161397"/>
              <a:gd name="connsiteX87" fmla="*/ 5613532 w 6884912"/>
              <a:gd name="connsiteY87" fmla="*/ 273379 h 1161397"/>
              <a:gd name="connsiteX88" fmla="*/ 5642173 w 6884912"/>
              <a:gd name="connsiteY88" fmla="*/ 266904 h 1161397"/>
              <a:gd name="connsiteX89" fmla="*/ 5756910 w 6884912"/>
              <a:gd name="connsiteY89" fmla="*/ 239211 h 1161397"/>
              <a:gd name="connsiteX90" fmla="*/ 5846667 w 6884912"/>
              <a:gd name="connsiteY90" fmla="*/ 201786 h 1161397"/>
              <a:gd name="connsiteX91" fmla="*/ 5960732 w 6884912"/>
              <a:gd name="connsiteY91" fmla="*/ 220708 h 1161397"/>
              <a:gd name="connsiteX92" fmla="*/ 6029542 w 6884912"/>
              <a:gd name="connsiteY92" fmla="*/ 210339 h 1161397"/>
              <a:gd name="connsiteX93" fmla="*/ 6141123 w 6884912"/>
              <a:gd name="connsiteY93" fmla="*/ 159923 h 1161397"/>
              <a:gd name="connsiteX94" fmla="*/ 6290640 w 6884912"/>
              <a:gd name="connsiteY94" fmla="*/ 167441 h 1161397"/>
              <a:gd name="connsiteX95" fmla="*/ 6322806 w 6884912"/>
              <a:gd name="connsiteY95" fmla="*/ 213293 h 1161397"/>
              <a:gd name="connsiteX96" fmla="*/ 6380420 w 6884912"/>
              <a:gd name="connsiteY96" fmla="*/ 173195 h 1161397"/>
              <a:gd name="connsiteX97" fmla="*/ 6507891 w 6884912"/>
              <a:gd name="connsiteY97" fmla="*/ 118474 h 1161397"/>
              <a:gd name="connsiteX98" fmla="*/ 6571807 w 6884912"/>
              <a:gd name="connsiteY98" fmla="*/ 98636 h 1161397"/>
              <a:gd name="connsiteX99" fmla="*/ 6671880 w 6884912"/>
              <a:gd name="connsiteY99" fmla="*/ 82931 h 1161397"/>
              <a:gd name="connsiteX100" fmla="*/ 6702266 w 6884912"/>
              <a:gd name="connsiteY100" fmla="*/ 75470 h 1161397"/>
              <a:gd name="connsiteX101" fmla="*/ 6845802 w 6884912"/>
              <a:gd name="connsiteY101" fmla="*/ 24496 h 1161397"/>
              <a:gd name="connsiteX102" fmla="*/ 6884912 w 6884912"/>
              <a:gd name="connsiteY102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41904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66947 w 6884912"/>
              <a:gd name="connsiteY16" fmla="*/ 700762 h 1161397"/>
              <a:gd name="connsiteX17" fmla="*/ 1178135 w 6884912"/>
              <a:gd name="connsiteY17" fmla="*/ 698631 h 1161397"/>
              <a:gd name="connsiteX18" fmla="*/ 1178301 w 6884912"/>
              <a:gd name="connsiteY18" fmla="*/ 698094 h 1161397"/>
              <a:gd name="connsiteX19" fmla="*/ 1242716 w 6884912"/>
              <a:gd name="connsiteY19" fmla="*/ 698052 h 1161397"/>
              <a:gd name="connsiteX20" fmla="*/ 1299977 w 6884912"/>
              <a:gd name="connsiteY20" fmla="*/ 639196 h 1161397"/>
              <a:gd name="connsiteX21" fmla="*/ 1326190 w 6884912"/>
              <a:gd name="connsiteY21" fmla="*/ 625955 h 1161397"/>
              <a:gd name="connsiteX22" fmla="*/ 1339600 w 6884912"/>
              <a:gd name="connsiteY22" fmla="*/ 616295 h 1161397"/>
              <a:gd name="connsiteX23" fmla="*/ 1340054 w 6884912"/>
              <a:gd name="connsiteY23" fmla="*/ 614022 h 1161397"/>
              <a:gd name="connsiteX24" fmla="*/ 1391606 w 6884912"/>
              <a:gd name="connsiteY24" fmla="*/ 615229 h 1161397"/>
              <a:gd name="connsiteX25" fmla="*/ 1397565 w 6884912"/>
              <a:gd name="connsiteY25" fmla="*/ 611490 h 1161397"/>
              <a:gd name="connsiteX26" fmla="*/ 1432302 w 6884912"/>
              <a:gd name="connsiteY26" fmla="*/ 617267 h 1161397"/>
              <a:gd name="connsiteX27" fmla="*/ 1449644 w 6884912"/>
              <a:gd name="connsiteY27" fmla="*/ 617591 h 1161397"/>
              <a:gd name="connsiteX28" fmla="*/ 1455793 w 6884912"/>
              <a:gd name="connsiteY28" fmla="*/ 623174 h 1161397"/>
              <a:gd name="connsiteX29" fmla="*/ 1480758 w 6884912"/>
              <a:gd name="connsiteY29" fmla="*/ 620863 h 1161397"/>
              <a:gd name="connsiteX30" fmla="*/ 1483154 w 6884912"/>
              <a:gd name="connsiteY30" fmla="*/ 618527 h 1161397"/>
              <a:gd name="connsiteX31" fmla="*/ 1505495 w 6884912"/>
              <a:gd name="connsiteY31" fmla="*/ 624325 h 1161397"/>
              <a:gd name="connsiteX32" fmla="*/ 1526340 w 6884912"/>
              <a:gd name="connsiteY32" fmla="*/ 638496 h 1161397"/>
              <a:gd name="connsiteX33" fmla="*/ 1731986 w 6884912"/>
              <a:gd name="connsiteY33" fmla="*/ 589682 h 1161397"/>
              <a:gd name="connsiteX34" fmla="*/ 1927935 w 6884912"/>
              <a:gd name="connsiteY34" fmla="*/ 628540 h 1161397"/>
              <a:gd name="connsiteX35" fmla="*/ 2039075 w 6884912"/>
              <a:gd name="connsiteY35" fmla="*/ 599964 h 1161397"/>
              <a:gd name="connsiteX36" fmla="*/ 2066980 w 6884912"/>
              <a:gd name="connsiteY36" fmla="*/ 550413 h 1161397"/>
              <a:gd name="connsiteX37" fmla="*/ 2352236 w 6884912"/>
              <a:gd name="connsiteY37" fmla="*/ 519602 h 1161397"/>
              <a:gd name="connsiteX38" fmla="*/ 2420791 w 6884912"/>
              <a:gd name="connsiteY38" fmla="*/ 492826 h 1161397"/>
              <a:gd name="connsiteX39" fmla="*/ 2489932 w 6884912"/>
              <a:gd name="connsiteY39" fmla="*/ 507864 h 1161397"/>
              <a:gd name="connsiteX40" fmla="*/ 2512917 w 6884912"/>
              <a:gd name="connsiteY40" fmla="*/ 489127 h 1161397"/>
              <a:gd name="connsiteX41" fmla="*/ 2516783 w 6884912"/>
              <a:gd name="connsiteY41" fmla="*/ 485473 h 1161397"/>
              <a:gd name="connsiteX42" fmla="*/ 2534360 w 6884912"/>
              <a:gd name="connsiteY42" fmla="*/ 480064 h 1161397"/>
              <a:gd name="connsiteX43" fmla="*/ 2536691 w 6884912"/>
              <a:gd name="connsiteY43" fmla="*/ 467018 h 1161397"/>
              <a:gd name="connsiteX44" fmla="*/ 2561265 w 6884912"/>
              <a:gd name="connsiteY44" fmla="*/ 450623 h 1161397"/>
              <a:gd name="connsiteX45" fmla="*/ 2594349 w 6884912"/>
              <a:gd name="connsiteY45" fmla="*/ 443884 h 1161397"/>
              <a:gd name="connsiteX46" fmla="*/ 2754324 w 6884912"/>
              <a:gd name="connsiteY46" fmla="*/ 424766 h 1161397"/>
              <a:gd name="connsiteX47" fmla="*/ 2848470 w 6884912"/>
              <a:gd name="connsiteY47" fmla="*/ 405966 h 1161397"/>
              <a:gd name="connsiteX48" fmla="*/ 2881772 w 6884912"/>
              <a:gd name="connsiteY48" fmla="*/ 387260 h 1161397"/>
              <a:gd name="connsiteX49" fmla="*/ 2929932 w 6884912"/>
              <a:gd name="connsiteY49" fmla="*/ 368912 h 1161397"/>
              <a:gd name="connsiteX50" fmla="*/ 3013020 w 6884912"/>
              <a:gd name="connsiteY50" fmla="*/ 327578 h 1161397"/>
              <a:gd name="connsiteX51" fmla="*/ 3222191 w 6884912"/>
              <a:gd name="connsiteY51" fmla="*/ 307887 h 1161397"/>
              <a:gd name="connsiteX52" fmla="*/ 3227953 w 6884912"/>
              <a:gd name="connsiteY52" fmla="*/ 297650 h 1161397"/>
              <a:gd name="connsiteX53" fmla="*/ 3510042 w 6884912"/>
              <a:gd name="connsiteY53" fmla="*/ 311820 h 1161397"/>
              <a:gd name="connsiteX54" fmla="*/ 3626773 w 6884912"/>
              <a:gd name="connsiteY54" fmla="*/ 290452 h 1161397"/>
              <a:gd name="connsiteX55" fmla="*/ 3666217 w 6884912"/>
              <a:gd name="connsiteY55" fmla="*/ 273255 h 1161397"/>
              <a:gd name="connsiteX56" fmla="*/ 3732427 w 6884912"/>
              <a:gd name="connsiteY56" fmla="*/ 245039 h 1161397"/>
              <a:gd name="connsiteX57" fmla="*/ 3777022 w 6884912"/>
              <a:gd name="connsiteY57" fmla="*/ 200276 h 1161397"/>
              <a:gd name="connsiteX58" fmla="*/ 3791246 w 6884912"/>
              <a:gd name="connsiteY58" fmla="*/ 189996 h 1161397"/>
              <a:gd name="connsiteX59" fmla="*/ 3819864 w 6884912"/>
              <a:gd name="connsiteY59" fmla="*/ 194605 h 1161397"/>
              <a:gd name="connsiteX60" fmla="*/ 3830398 w 6884912"/>
              <a:gd name="connsiteY60" fmla="*/ 188383 h 1161397"/>
              <a:gd name="connsiteX61" fmla="*/ 3834360 w 6884912"/>
              <a:gd name="connsiteY61" fmla="*/ 188992 h 1161397"/>
              <a:gd name="connsiteX62" fmla="*/ 3843715 w 6884912"/>
              <a:gd name="connsiteY62" fmla="*/ 188752 h 1161397"/>
              <a:gd name="connsiteX63" fmla="*/ 3842609 w 6884912"/>
              <a:gd name="connsiteY63" fmla="*/ 197386 h 1161397"/>
              <a:gd name="connsiteX64" fmla="*/ 3853961 w 6884912"/>
              <a:gd name="connsiteY64" fmla="*/ 213380 h 1161397"/>
              <a:gd name="connsiteX65" fmla="*/ 3907640 w 6884912"/>
              <a:gd name="connsiteY65" fmla="*/ 207568 h 1161397"/>
              <a:gd name="connsiteX66" fmla="*/ 3910449 w 6884912"/>
              <a:gd name="connsiteY66" fmla="*/ 197808 h 1161397"/>
              <a:gd name="connsiteX67" fmla="*/ 3917197 w 6884912"/>
              <a:gd name="connsiteY67" fmla="*/ 196121 h 1161397"/>
              <a:gd name="connsiteX68" fmla="*/ 3922400 w 6884912"/>
              <a:gd name="connsiteY68" fmla="*/ 205056 h 1161397"/>
              <a:gd name="connsiteX69" fmla="*/ 4013061 w 6884912"/>
              <a:gd name="connsiteY69" fmla="*/ 224874 h 1161397"/>
              <a:gd name="connsiteX70" fmla="*/ 4220717 w 6884912"/>
              <a:gd name="connsiteY70" fmla="*/ 192946 h 1161397"/>
              <a:gd name="connsiteX71" fmla="*/ 4228802 w 6884912"/>
              <a:gd name="connsiteY71" fmla="*/ 201468 h 1161397"/>
              <a:gd name="connsiteX72" fmla="*/ 4289361 w 6884912"/>
              <a:gd name="connsiteY72" fmla="*/ 196642 h 1161397"/>
              <a:gd name="connsiteX73" fmla="*/ 4498913 w 6884912"/>
              <a:gd name="connsiteY73" fmla="*/ 118915 h 1161397"/>
              <a:gd name="connsiteX74" fmla="*/ 4617330 w 6884912"/>
              <a:gd name="connsiteY74" fmla="*/ 111163 h 1161397"/>
              <a:gd name="connsiteX75" fmla="*/ 4659778 w 6884912"/>
              <a:gd name="connsiteY75" fmla="*/ 118219 h 1161397"/>
              <a:gd name="connsiteX76" fmla="*/ 4730870 w 6884912"/>
              <a:gd name="connsiteY76" fmla="*/ 129432 h 1161397"/>
              <a:gd name="connsiteX77" fmla="*/ 4844073 w 6884912"/>
              <a:gd name="connsiteY77" fmla="*/ 161768 h 1161397"/>
              <a:gd name="connsiteX78" fmla="*/ 4856454 w 6884912"/>
              <a:gd name="connsiteY78" fmla="*/ 130488 h 1161397"/>
              <a:gd name="connsiteX79" fmla="*/ 4920038 w 6884912"/>
              <a:gd name="connsiteY79" fmla="*/ 140418 h 1161397"/>
              <a:gd name="connsiteX80" fmla="*/ 5016639 w 6884912"/>
              <a:gd name="connsiteY80" fmla="*/ 158905 h 1161397"/>
              <a:gd name="connsiteX81" fmla="*/ 5072009 w 6884912"/>
              <a:gd name="connsiteY81" fmla="*/ 161502 h 1161397"/>
              <a:gd name="connsiteX82" fmla="*/ 5223626 w 6884912"/>
              <a:gd name="connsiteY82" fmla="*/ 177356 h 1161397"/>
              <a:gd name="connsiteX83" fmla="*/ 5375773 w 6884912"/>
              <a:gd name="connsiteY83" fmla="*/ 199913 h 1161397"/>
              <a:gd name="connsiteX84" fmla="*/ 5467502 w 6884912"/>
              <a:gd name="connsiteY84" fmla="*/ 250963 h 1161397"/>
              <a:gd name="connsiteX85" fmla="*/ 5592395 w 6884912"/>
              <a:gd name="connsiteY85" fmla="*/ 265434 h 1161397"/>
              <a:gd name="connsiteX86" fmla="*/ 5613532 w 6884912"/>
              <a:gd name="connsiteY86" fmla="*/ 273379 h 1161397"/>
              <a:gd name="connsiteX87" fmla="*/ 5642173 w 6884912"/>
              <a:gd name="connsiteY87" fmla="*/ 266904 h 1161397"/>
              <a:gd name="connsiteX88" fmla="*/ 5756910 w 6884912"/>
              <a:gd name="connsiteY88" fmla="*/ 239211 h 1161397"/>
              <a:gd name="connsiteX89" fmla="*/ 5846667 w 6884912"/>
              <a:gd name="connsiteY89" fmla="*/ 201786 h 1161397"/>
              <a:gd name="connsiteX90" fmla="*/ 5960732 w 6884912"/>
              <a:gd name="connsiteY90" fmla="*/ 220708 h 1161397"/>
              <a:gd name="connsiteX91" fmla="*/ 6029542 w 6884912"/>
              <a:gd name="connsiteY91" fmla="*/ 210339 h 1161397"/>
              <a:gd name="connsiteX92" fmla="*/ 6141123 w 6884912"/>
              <a:gd name="connsiteY92" fmla="*/ 159923 h 1161397"/>
              <a:gd name="connsiteX93" fmla="*/ 6290640 w 6884912"/>
              <a:gd name="connsiteY93" fmla="*/ 167441 h 1161397"/>
              <a:gd name="connsiteX94" fmla="*/ 6322806 w 6884912"/>
              <a:gd name="connsiteY94" fmla="*/ 213293 h 1161397"/>
              <a:gd name="connsiteX95" fmla="*/ 6380420 w 6884912"/>
              <a:gd name="connsiteY95" fmla="*/ 173195 h 1161397"/>
              <a:gd name="connsiteX96" fmla="*/ 6507891 w 6884912"/>
              <a:gd name="connsiteY96" fmla="*/ 118474 h 1161397"/>
              <a:gd name="connsiteX97" fmla="*/ 6571807 w 6884912"/>
              <a:gd name="connsiteY97" fmla="*/ 98636 h 1161397"/>
              <a:gd name="connsiteX98" fmla="*/ 6671880 w 6884912"/>
              <a:gd name="connsiteY98" fmla="*/ 82931 h 1161397"/>
              <a:gd name="connsiteX99" fmla="*/ 6702266 w 6884912"/>
              <a:gd name="connsiteY99" fmla="*/ 75470 h 1161397"/>
              <a:gd name="connsiteX100" fmla="*/ 6845802 w 6884912"/>
              <a:gd name="connsiteY100" fmla="*/ 24496 h 1161397"/>
              <a:gd name="connsiteX101" fmla="*/ 6884912 w 6884912"/>
              <a:gd name="connsiteY101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41904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78135 w 6884912"/>
              <a:gd name="connsiteY16" fmla="*/ 698631 h 1161397"/>
              <a:gd name="connsiteX17" fmla="*/ 1178301 w 6884912"/>
              <a:gd name="connsiteY17" fmla="*/ 698094 h 1161397"/>
              <a:gd name="connsiteX18" fmla="*/ 1242716 w 6884912"/>
              <a:gd name="connsiteY18" fmla="*/ 698052 h 1161397"/>
              <a:gd name="connsiteX19" fmla="*/ 1299977 w 6884912"/>
              <a:gd name="connsiteY19" fmla="*/ 639196 h 1161397"/>
              <a:gd name="connsiteX20" fmla="*/ 1326190 w 6884912"/>
              <a:gd name="connsiteY20" fmla="*/ 625955 h 1161397"/>
              <a:gd name="connsiteX21" fmla="*/ 1339600 w 6884912"/>
              <a:gd name="connsiteY21" fmla="*/ 616295 h 1161397"/>
              <a:gd name="connsiteX22" fmla="*/ 1340054 w 6884912"/>
              <a:gd name="connsiteY22" fmla="*/ 614022 h 1161397"/>
              <a:gd name="connsiteX23" fmla="*/ 1391606 w 6884912"/>
              <a:gd name="connsiteY23" fmla="*/ 615229 h 1161397"/>
              <a:gd name="connsiteX24" fmla="*/ 1397565 w 6884912"/>
              <a:gd name="connsiteY24" fmla="*/ 611490 h 1161397"/>
              <a:gd name="connsiteX25" fmla="*/ 1432302 w 6884912"/>
              <a:gd name="connsiteY25" fmla="*/ 617267 h 1161397"/>
              <a:gd name="connsiteX26" fmla="*/ 1449644 w 6884912"/>
              <a:gd name="connsiteY26" fmla="*/ 617591 h 1161397"/>
              <a:gd name="connsiteX27" fmla="*/ 1455793 w 6884912"/>
              <a:gd name="connsiteY27" fmla="*/ 623174 h 1161397"/>
              <a:gd name="connsiteX28" fmla="*/ 1480758 w 6884912"/>
              <a:gd name="connsiteY28" fmla="*/ 620863 h 1161397"/>
              <a:gd name="connsiteX29" fmla="*/ 1483154 w 6884912"/>
              <a:gd name="connsiteY29" fmla="*/ 618527 h 1161397"/>
              <a:gd name="connsiteX30" fmla="*/ 1505495 w 6884912"/>
              <a:gd name="connsiteY30" fmla="*/ 624325 h 1161397"/>
              <a:gd name="connsiteX31" fmla="*/ 1526340 w 6884912"/>
              <a:gd name="connsiteY31" fmla="*/ 638496 h 1161397"/>
              <a:gd name="connsiteX32" fmla="*/ 1731986 w 6884912"/>
              <a:gd name="connsiteY32" fmla="*/ 589682 h 1161397"/>
              <a:gd name="connsiteX33" fmla="*/ 1927935 w 6884912"/>
              <a:gd name="connsiteY33" fmla="*/ 628540 h 1161397"/>
              <a:gd name="connsiteX34" fmla="*/ 2039075 w 6884912"/>
              <a:gd name="connsiteY34" fmla="*/ 599964 h 1161397"/>
              <a:gd name="connsiteX35" fmla="*/ 2066980 w 6884912"/>
              <a:gd name="connsiteY35" fmla="*/ 550413 h 1161397"/>
              <a:gd name="connsiteX36" fmla="*/ 2352236 w 6884912"/>
              <a:gd name="connsiteY36" fmla="*/ 519602 h 1161397"/>
              <a:gd name="connsiteX37" fmla="*/ 2420791 w 6884912"/>
              <a:gd name="connsiteY37" fmla="*/ 492826 h 1161397"/>
              <a:gd name="connsiteX38" fmla="*/ 2489932 w 6884912"/>
              <a:gd name="connsiteY38" fmla="*/ 507864 h 1161397"/>
              <a:gd name="connsiteX39" fmla="*/ 2512917 w 6884912"/>
              <a:gd name="connsiteY39" fmla="*/ 489127 h 1161397"/>
              <a:gd name="connsiteX40" fmla="*/ 2516783 w 6884912"/>
              <a:gd name="connsiteY40" fmla="*/ 485473 h 1161397"/>
              <a:gd name="connsiteX41" fmla="*/ 2534360 w 6884912"/>
              <a:gd name="connsiteY41" fmla="*/ 480064 h 1161397"/>
              <a:gd name="connsiteX42" fmla="*/ 2536691 w 6884912"/>
              <a:gd name="connsiteY42" fmla="*/ 467018 h 1161397"/>
              <a:gd name="connsiteX43" fmla="*/ 2561265 w 6884912"/>
              <a:gd name="connsiteY43" fmla="*/ 450623 h 1161397"/>
              <a:gd name="connsiteX44" fmla="*/ 2594349 w 6884912"/>
              <a:gd name="connsiteY44" fmla="*/ 443884 h 1161397"/>
              <a:gd name="connsiteX45" fmla="*/ 2754324 w 6884912"/>
              <a:gd name="connsiteY45" fmla="*/ 424766 h 1161397"/>
              <a:gd name="connsiteX46" fmla="*/ 2848470 w 6884912"/>
              <a:gd name="connsiteY46" fmla="*/ 405966 h 1161397"/>
              <a:gd name="connsiteX47" fmla="*/ 2881772 w 6884912"/>
              <a:gd name="connsiteY47" fmla="*/ 387260 h 1161397"/>
              <a:gd name="connsiteX48" fmla="*/ 2929932 w 6884912"/>
              <a:gd name="connsiteY48" fmla="*/ 368912 h 1161397"/>
              <a:gd name="connsiteX49" fmla="*/ 3013020 w 6884912"/>
              <a:gd name="connsiteY49" fmla="*/ 327578 h 1161397"/>
              <a:gd name="connsiteX50" fmla="*/ 3222191 w 6884912"/>
              <a:gd name="connsiteY50" fmla="*/ 307887 h 1161397"/>
              <a:gd name="connsiteX51" fmla="*/ 3227953 w 6884912"/>
              <a:gd name="connsiteY51" fmla="*/ 297650 h 1161397"/>
              <a:gd name="connsiteX52" fmla="*/ 3510042 w 6884912"/>
              <a:gd name="connsiteY52" fmla="*/ 311820 h 1161397"/>
              <a:gd name="connsiteX53" fmla="*/ 3626773 w 6884912"/>
              <a:gd name="connsiteY53" fmla="*/ 290452 h 1161397"/>
              <a:gd name="connsiteX54" fmla="*/ 3666217 w 6884912"/>
              <a:gd name="connsiteY54" fmla="*/ 273255 h 1161397"/>
              <a:gd name="connsiteX55" fmla="*/ 3732427 w 6884912"/>
              <a:gd name="connsiteY55" fmla="*/ 245039 h 1161397"/>
              <a:gd name="connsiteX56" fmla="*/ 3777022 w 6884912"/>
              <a:gd name="connsiteY56" fmla="*/ 200276 h 1161397"/>
              <a:gd name="connsiteX57" fmla="*/ 3791246 w 6884912"/>
              <a:gd name="connsiteY57" fmla="*/ 189996 h 1161397"/>
              <a:gd name="connsiteX58" fmla="*/ 3819864 w 6884912"/>
              <a:gd name="connsiteY58" fmla="*/ 194605 h 1161397"/>
              <a:gd name="connsiteX59" fmla="*/ 3830398 w 6884912"/>
              <a:gd name="connsiteY59" fmla="*/ 188383 h 1161397"/>
              <a:gd name="connsiteX60" fmla="*/ 3834360 w 6884912"/>
              <a:gd name="connsiteY60" fmla="*/ 188992 h 1161397"/>
              <a:gd name="connsiteX61" fmla="*/ 3843715 w 6884912"/>
              <a:gd name="connsiteY61" fmla="*/ 188752 h 1161397"/>
              <a:gd name="connsiteX62" fmla="*/ 3842609 w 6884912"/>
              <a:gd name="connsiteY62" fmla="*/ 197386 h 1161397"/>
              <a:gd name="connsiteX63" fmla="*/ 3853961 w 6884912"/>
              <a:gd name="connsiteY63" fmla="*/ 213380 h 1161397"/>
              <a:gd name="connsiteX64" fmla="*/ 3907640 w 6884912"/>
              <a:gd name="connsiteY64" fmla="*/ 207568 h 1161397"/>
              <a:gd name="connsiteX65" fmla="*/ 3910449 w 6884912"/>
              <a:gd name="connsiteY65" fmla="*/ 197808 h 1161397"/>
              <a:gd name="connsiteX66" fmla="*/ 3917197 w 6884912"/>
              <a:gd name="connsiteY66" fmla="*/ 196121 h 1161397"/>
              <a:gd name="connsiteX67" fmla="*/ 3922400 w 6884912"/>
              <a:gd name="connsiteY67" fmla="*/ 205056 h 1161397"/>
              <a:gd name="connsiteX68" fmla="*/ 4013061 w 6884912"/>
              <a:gd name="connsiteY68" fmla="*/ 224874 h 1161397"/>
              <a:gd name="connsiteX69" fmla="*/ 4220717 w 6884912"/>
              <a:gd name="connsiteY69" fmla="*/ 192946 h 1161397"/>
              <a:gd name="connsiteX70" fmla="*/ 4228802 w 6884912"/>
              <a:gd name="connsiteY70" fmla="*/ 201468 h 1161397"/>
              <a:gd name="connsiteX71" fmla="*/ 4289361 w 6884912"/>
              <a:gd name="connsiteY71" fmla="*/ 196642 h 1161397"/>
              <a:gd name="connsiteX72" fmla="*/ 4498913 w 6884912"/>
              <a:gd name="connsiteY72" fmla="*/ 118915 h 1161397"/>
              <a:gd name="connsiteX73" fmla="*/ 4617330 w 6884912"/>
              <a:gd name="connsiteY73" fmla="*/ 111163 h 1161397"/>
              <a:gd name="connsiteX74" fmla="*/ 4659778 w 6884912"/>
              <a:gd name="connsiteY74" fmla="*/ 118219 h 1161397"/>
              <a:gd name="connsiteX75" fmla="*/ 4730870 w 6884912"/>
              <a:gd name="connsiteY75" fmla="*/ 129432 h 1161397"/>
              <a:gd name="connsiteX76" fmla="*/ 4844073 w 6884912"/>
              <a:gd name="connsiteY76" fmla="*/ 161768 h 1161397"/>
              <a:gd name="connsiteX77" fmla="*/ 4856454 w 6884912"/>
              <a:gd name="connsiteY77" fmla="*/ 130488 h 1161397"/>
              <a:gd name="connsiteX78" fmla="*/ 4920038 w 6884912"/>
              <a:gd name="connsiteY78" fmla="*/ 140418 h 1161397"/>
              <a:gd name="connsiteX79" fmla="*/ 5016639 w 6884912"/>
              <a:gd name="connsiteY79" fmla="*/ 158905 h 1161397"/>
              <a:gd name="connsiteX80" fmla="*/ 5072009 w 6884912"/>
              <a:gd name="connsiteY80" fmla="*/ 161502 h 1161397"/>
              <a:gd name="connsiteX81" fmla="*/ 5223626 w 6884912"/>
              <a:gd name="connsiteY81" fmla="*/ 177356 h 1161397"/>
              <a:gd name="connsiteX82" fmla="*/ 5375773 w 6884912"/>
              <a:gd name="connsiteY82" fmla="*/ 199913 h 1161397"/>
              <a:gd name="connsiteX83" fmla="*/ 5467502 w 6884912"/>
              <a:gd name="connsiteY83" fmla="*/ 250963 h 1161397"/>
              <a:gd name="connsiteX84" fmla="*/ 5592395 w 6884912"/>
              <a:gd name="connsiteY84" fmla="*/ 265434 h 1161397"/>
              <a:gd name="connsiteX85" fmla="*/ 5613532 w 6884912"/>
              <a:gd name="connsiteY85" fmla="*/ 273379 h 1161397"/>
              <a:gd name="connsiteX86" fmla="*/ 5642173 w 6884912"/>
              <a:gd name="connsiteY86" fmla="*/ 266904 h 1161397"/>
              <a:gd name="connsiteX87" fmla="*/ 5756910 w 6884912"/>
              <a:gd name="connsiteY87" fmla="*/ 239211 h 1161397"/>
              <a:gd name="connsiteX88" fmla="*/ 5846667 w 6884912"/>
              <a:gd name="connsiteY88" fmla="*/ 201786 h 1161397"/>
              <a:gd name="connsiteX89" fmla="*/ 5960732 w 6884912"/>
              <a:gd name="connsiteY89" fmla="*/ 220708 h 1161397"/>
              <a:gd name="connsiteX90" fmla="*/ 6029542 w 6884912"/>
              <a:gd name="connsiteY90" fmla="*/ 210339 h 1161397"/>
              <a:gd name="connsiteX91" fmla="*/ 6141123 w 6884912"/>
              <a:gd name="connsiteY91" fmla="*/ 159923 h 1161397"/>
              <a:gd name="connsiteX92" fmla="*/ 6290640 w 6884912"/>
              <a:gd name="connsiteY92" fmla="*/ 167441 h 1161397"/>
              <a:gd name="connsiteX93" fmla="*/ 6322806 w 6884912"/>
              <a:gd name="connsiteY93" fmla="*/ 213293 h 1161397"/>
              <a:gd name="connsiteX94" fmla="*/ 6380420 w 6884912"/>
              <a:gd name="connsiteY94" fmla="*/ 173195 h 1161397"/>
              <a:gd name="connsiteX95" fmla="*/ 6507891 w 6884912"/>
              <a:gd name="connsiteY95" fmla="*/ 118474 h 1161397"/>
              <a:gd name="connsiteX96" fmla="*/ 6571807 w 6884912"/>
              <a:gd name="connsiteY96" fmla="*/ 98636 h 1161397"/>
              <a:gd name="connsiteX97" fmla="*/ 6671880 w 6884912"/>
              <a:gd name="connsiteY97" fmla="*/ 82931 h 1161397"/>
              <a:gd name="connsiteX98" fmla="*/ 6702266 w 6884912"/>
              <a:gd name="connsiteY98" fmla="*/ 75470 h 1161397"/>
              <a:gd name="connsiteX99" fmla="*/ 6845802 w 6884912"/>
              <a:gd name="connsiteY99" fmla="*/ 24496 h 1161397"/>
              <a:gd name="connsiteX100" fmla="*/ 6884912 w 6884912"/>
              <a:gd name="connsiteY100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41904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78135 w 6884912"/>
              <a:gd name="connsiteY15" fmla="*/ 698631 h 1161397"/>
              <a:gd name="connsiteX16" fmla="*/ 1178301 w 6884912"/>
              <a:gd name="connsiteY16" fmla="*/ 698094 h 1161397"/>
              <a:gd name="connsiteX17" fmla="*/ 1242716 w 6884912"/>
              <a:gd name="connsiteY17" fmla="*/ 698052 h 1161397"/>
              <a:gd name="connsiteX18" fmla="*/ 1299977 w 6884912"/>
              <a:gd name="connsiteY18" fmla="*/ 639196 h 1161397"/>
              <a:gd name="connsiteX19" fmla="*/ 1326190 w 6884912"/>
              <a:gd name="connsiteY19" fmla="*/ 625955 h 1161397"/>
              <a:gd name="connsiteX20" fmla="*/ 1339600 w 6884912"/>
              <a:gd name="connsiteY20" fmla="*/ 616295 h 1161397"/>
              <a:gd name="connsiteX21" fmla="*/ 1340054 w 6884912"/>
              <a:gd name="connsiteY21" fmla="*/ 614022 h 1161397"/>
              <a:gd name="connsiteX22" fmla="*/ 1391606 w 6884912"/>
              <a:gd name="connsiteY22" fmla="*/ 615229 h 1161397"/>
              <a:gd name="connsiteX23" fmla="*/ 1397565 w 6884912"/>
              <a:gd name="connsiteY23" fmla="*/ 611490 h 1161397"/>
              <a:gd name="connsiteX24" fmla="*/ 1432302 w 6884912"/>
              <a:gd name="connsiteY24" fmla="*/ 617267 h 1161397"/>
              <a:gd name="connsiteX25" fmla="*/ 1449644 w 6884912"/>
              <a:gd name="connsiteY25" fmla="*/ 617591 h 1161397"/>
              <a:gd name="connsiteX26" fmla="*/ 1455793 w 6884912"/>
              <a:gd name="connsiteY26" fmla="*/ 623174 h 1161397"/>
              <a:gd name="connsiteX27" fmla="*/ 1480758 w 6884912"/>
              <a:gd name="connsiteY27" fmla="*/ 620863 h 1161397"/>
              <a:gd name="connsiteX28" fmla="*/ 1483154 w 6884912"/>
              <a:gd name="connsiteY28" fmla="*/ 618527 h 1161397"/>
              <a:gd name="connsiteX29" fmla="*/ 1505495 w 6884912"/>
              <a:gd name="connsiteY29" fmla="*/ 624325 h 1161397"/>
              <a:gd name="connsiteX30" fmla="*/ 1526340 w 6884912"/>
              <a:gd name="connsiteY30" fmla="*/ 638496 h 1161397"/>
              <a:gd name="connsiteX31" fmla="*/ 1731986 w 6884912"/>
              <a:gd name="connsiteY31" fmla="*/ 589682 h 1161397"/>
              <a:gd name="connsiteX32" fmla="*/ 1927935 w 6884912"/>
              <a:gd name="connsiteY32" fmla="*/ 628540 h 1161397"/>
              <a:gd name="connsiteX33" fmla="*/ 2039075 w 6884912"/>
              <a:gd name="connsiteY33" fmla="*/ 599964 h 1161397"/>
              <a:gd name="connsiteX34" fmla="*/ 2066980 w 6884912"/>
              <a:gd name="connsiteY34" fmla="*/ 550413 h 1161397"/>
              <a:gd name="connsiteX35" fmla="*/ 2352236 w 6884912"/>
              <a:gd name="connsiteY35" fmla="*/ 519602 h 1161397"/>
              <a:gd name="connsiteX36" fmla="*/ 2420791 w 6884912"/>
              <a:gd name="connsiteY36" fmla="*/ 492826 h 1161397"/>
              <a:gd name="connsiteX37" fmla="*/ 2489932 w 6884912"/>
              <a:gd name="connsiteY37" fmla="*/ 507864 h 1161397"/>
              <a:gd name="connsiteX38" fmla="*/ 2512917 w 6884912"/>
              <a:gd name="connsiteY38" fmla="*/ 489127 h 1161397"/>
              <a:gd name="connsiteX39" fmla="*/ 2516783 w 6884912"/>
              <a:gd name="connsiteY39" fmla="*/ 485473 h 1161397"/>
              <a:gd name="connsiteX40" fmla="*/ 2534360 w 6884912"/>
              <a:gd name="connsiteY40" fmla="*/ 480064 h 1161397"/>
              <a:gd name="connsiteX41" fmla="*/ 2536691 w 6884912"/>
              <a:gd name="connsiteY41" fmla="*/ 467018 h 1161397"/>
              <a:gd name="connsiteX42" fmla="*/ 2561265 w 6884912"/>
              <a:gd name="connsiteY42" fmla="*/ 450623 h 1161397"/>
              <a:gd name="connsiteX43" fmla="*/ 2594349 w 6884912"/>
              <a:gd name="connsiteY43" fmla="*/ 443884 h 1161397"/>
              <a:gd name="connsiteX44" fmla="*/ 2754324 w 6884912"/>
              <a:gd name="connsiteY44" fmla="*/ 424766 h 1161397"/>
              <a:gd name="connsiteX45" fmla="*/ 2848470 w 6884912"/>
              <a:gd name="connsiteY45" fmla="*/ 405966 h 1161397"/>
              <a:gd name="connsiteX46" fmla="*/ 2881772 w 6884912"/>
              <a:gd name="connsiteY46" fmla="*/ 387260 h 1161397"/>
              <a:gd name="connsiteX47" fmla="*/ 2929932 w 6884912"/>
              <a:gd name="connsiteY47" fmla="*/ 368912 h 1161397"/>
              <a:gd name="connsiteX48" fmla="*/ 3013020 w 6884912"/>
              <a:gd name="connsiteY48" fmla="*/ 327578 h 1161397"/>
              <a:gd name="connsiteX49" fmla="*/ 3222191 w 6884912"/>
              <a:gd name="connsiteY49" fmla="*/ 307887 h 1161397"/>
              <a:gd name="connsiteX50" fmla="*/ 3227953 w 6884912"/>
              <a:gd name="connsiteY50" fmla="*/ 297650 h 1161397"/>
              <a:gd name="connsiteX51" fmla="*/ 3510042 w 6884912"/>
              <a:gd name="connsiteY51" fmla="*/ 311820 h 1161397"/>
              <a:gd name="connsiteX52" fmla="*/ 3626773 w 6884912"/>
              <a:gd name="connsiteY52" fmla="*/ 290452 h 1161397"/>
              <a:gd name="connsiteX53" fmla="*/ 3666217 w 6884912"/>
              <a:gd name="connsiteY53" fmla="*/ 273255 h 1161397"/>
              <a:gd name="connsiteX54" fmla="*/ 3732427 w 6884912"/>
              <a:gd name="connsiteY54" fmla="*/ 245039 h 1161397"/>
              <a:gd name="connsiteX55" fmla="*/ 3777022 w 6884912"/>
              <a:gd name="connsiteY55" fmla="*/ 200276 h 1161397"/>
              <a:gd name="connsiteX56" fmla="*/ 3791246 w 6884912"/>
              <a:gd name="connsiteY56" fmla="*/ 189996 h 1161397"/>
              <a:gd name="connsiteX57" fmla="*/ 3819864 w 6884912"/>
              <a:gd name="connsiteY57" fmla="*/ 194605 h 1161397"/>
              <a:gd name="connsiteX58" fmla="*/ 3830398 w 6884912"/>
              <a:gd name="connsiteY58" fmla="*/ 188383 h 1161397"/>
              <a:gd name="connsiteX59" fmla="*/ 3834360 w 6884912"/>
              <a:gd name="connsiteY59" fmla="*/ 188992 h 1161397"/>
              <a:gd name="connsiteX60" fmla="*/ 3843715 w 6884912"/>
              <a:gd name="connsiteY60" fmla="*/ 188752 h 1161397"/>
              <a:gd name="connsiteX61" fmla="*/ 3842609 w 6884912"/>
              <a:gd name="connsiteY61" fmla="*/ 197386 h 1161397"/>
              <a:gd name="connsiteX62" fmla="*/ 3853961 w 6884912"/>
              <a:gd name="connsiteY62" fmla="*/ 213380 h 1161397"/>
              <a:gd name="connsiteX63" fmla="*/ 3907640 w 6884912"/>
              <a:gd name="connsiteY63" fmla="*/ 207568 h 1161397"/>
              <a:gd name="connsiteX64" fmla="*/ 3910449 w 6884912"/>
              <a:gd name="connsiteY64" fmla="*/ 197808 h 1161397"/>
              <a:gd name="connsiteX65" fmla="*/ 3917197 w 6884912"/>
              <a:gd name="connsiteY65" fmla="*/ 196121 h 1161397"/>
              <a:gd name="connsiteX66" fmla="*/ 3922400 w 6884912"/>
              <a:gd name="connsiteY66" fmla="*/ 205056 h 1161397"/>
              <a:gd name="connsiteX67" fmla="*/ 4013061 w 6884912"/>
              <a:gd name="connsiteY67" fmla="*/ 224874 h 1161397"/>
              <a:gd name="connsiteX68" fmla="*/ 4220717 w 6884912"/>
              <a:gd name="connsiteY68" fmla="*/ 192946 h 1161397"/>
              <a:gd name="connsiteX69" fmla="*/ 4228802 w 6884912"/>
              <a:gd name="connsiteY69" fmla="*/ 201468 h 1161397"/>
              <a:gd name="connsiteX70" fmla="*/ 4289361 w 6884912"/>
              <a:gd name="connsiteY70" fmla="*/ 196642 h 1161397"/>
              <a:gd name="connsiteX71" fmla="*/ 4498913 w 6884912"/>
              <a:gd name="connsiteY71" fmla="*/ 118915 h 1161397"/>
              <a:gd name="connsiteX72" fmla="*/ 4617330 w 6884912"/>
              <a:gd name="connsiteY72" fmla="*/ 111163 h 1161397"/>
              <a:gd name="connsiteX73" fmla="*/ 4659778 w 6884912"/>
              <a:gd name="connsiteY73" fmla="*/ 118219 h 1161397"/>
              <a:gd name="connsiteX74" fmla="*/ 4730870 w 6884912"/>
              <a:gd name="connsiteY74" fmla="*/ 129432 h 1161397"/>
              <a:gd name="connsiteX75" fmla="*/ 4844073 w 6884912"/>
              <a:gd name="connsiteY75" fmla="*/ 161768 h 1161397"/>
              <a:gd name="connsiteX76" fmla="*/ 4856454 w 6884912"/>
              <a:gd name="connsiteY76" fmla="*/ 130488 h 1161397"/>
              <a:gd name="connsiteX77" fmla="*/ 4920038 w 6884912"/>
              <a:gd name="connsiteY77" fmla="*/ 140418 h 1161397"/>
              <a:gd name="connsiteX78" fmla="*/ 5016639 w 6884912"/>
              <a:gd name="connsiteY78" fmla="*/ 158905 h 1161397"/>
              <a:gd name="connsiteX79" fmla="*/ 5072009 w 6884912"/>
              <a:gd name="connsiteY79" fmla="*/ 161502 h 1161397"/>
              <a:gd name="connsiteX80" fmla="*/ 5223626 w 6884912"/>
              <a:gd name="connsiteY80" fmla="*/ 177356 h 1161397"/>
              <a:gd name="connsiteX81" fmla="*/ 5375773 w 6884912"/>
              <a:gd name="connsiteY81" fmla="*/ 199913 h 1161397"/>
              <a:gd name="connsiteX82" fmla="*/ 5467502 w 6884912"/>
              <a:gd name="connsiteY82" fmla="*/ 250963 h 1161397"/>
              <a:gd name="connsiteX83" fmla="*/ 5592395 w 6884912"/>
              <a:gd name="connsiteY83" fmla="*/ 265434 h 1161397"/>
              <a:gd name="connsiteX84" fmla="*/ 5613532 w 6884912"/>
              <a:gd name="connsiteY84" fmla="*/ 273379 h 1161397"/>
              <a:gd name="connsiteX85" fmla="*/ 5642173 w 6884912"/>
              <a:gd name="connsiteY85" fmla="*/ 266904 h 1161397"/>
              <a:gd name="connsiteX86" fmla="*/ 5756910 w 6884912"/>
              <a:gd name="connsiteY86" fmla="*/ 239211 h 1161397"/>
              <a:gd name="connsiteX87" fmla="*/ 5846667 w 6884912"/>
              <a:gd name="connsiteY87" fmla="*/ 201786 h 1161397"/>
              <a:gd name="connsiteX88" fmla="*/ 5960732 w 6884912"/>
              <a:gd name="connsiteY88" fmla="*/ 220708 h 1161397"/>
              <a:gd name="connsiteX89" fmla="*/ 6029542 w 6884912"/>
              <a:gd name="connsiteY89" fmla="*/ 210339 h 1161397"/>
              <a:gd name="connsiteX90" fmla="*/ 6141123 w 6884912"/>
              <a:gd name="connsiteY90" fmla="*/ 159923 h 1161397"/>
              <a:gd name="connsiteX91" fmla="*/ 6290640 w 6884912"/>
              <a:gd name="connsiteY91" fmla="*/ 167441 h 1161397"/>
              <a:gd name="connsiteX92" fmla="*/ 6322806 w 6884912"/>
              <a:gd name="connsiteY92" fmla="*/ 213293 h 1161397"/>
              <a:gd name="connsiteX93" fmla="*/ 6380420 w 6884912"/>
              <a:gd name="connsiteY93" fmla="*/ 173195 h 1161397"/>
              <a:gd name="connsiteX94" fmla="*/ 6507891 w 6884912"/>
              <a:gd name="connsiteY94" fmla="*/ 118474 h 1161397"/>
              <a:gd name="connsiteX95" fmla="*/ 6571807 w 6884912"/>
              <a:gd name="connsiteY95" fmla="*/ 98636 h 1161397"/>
              <a:gd name="connsiteX96" fmla="*/ 6671880 w 6884912"/>
              <a:gd name="connsiteY96" fmla="*/ 82931 h 1161397"/>
              <a:gd name="connsiteX97" fmla="*/ 6702266 w 6884912"/>
              <a:gd name="connsiteY97" fmla="*/ 75470 h 1161397"/>
              <a:gd name="connsiteX98" fmla="*/ 6845802 w 6884912"/>
              <a:gd name="connsiteY98" fmla="*/ 24496 h 1161397"/>
              <a:gd name="connsiteX99" fmla="*/ 6884912 w 6884912"/>
              <a:gd name="connsiteY99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41904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78135 w 6884912"/>
              <a:gd name="connsiteY15" fmla="*/ 698631 h 1161397"/>
              <a:gd name="connsiteX16" fmla="*/ 1242716 w 6884912"/>
              <a:gd name="connsiteY16" fmla="*/ 698052 h 1161397"/>
              <a:gd name="connsiteX17" fmla="*/ 1299977 w 6884912"/>
              <a:gd name="connsiteY17" fmla="*/ 639196 h 1161397"/>
              <a:gd name="connsiteX18" fmla="*/ 1326190 w 6884912"/>
              <a:gd name="connsiteY18" fmla="*/ 625955 h 1161397"/>
              <a:gd name="connsiteX19" fmla="*/ 1339600 w 6884912"/>
              <a:gd name="connsiteY19" fmla="*/ 616295 h 1161397"/>
              <a:gd name="connsiteX20" fmla="*/ 1340054 w 6884912"/>
              <a:gd name="connsiteY20" fmla="*/ 614022 h 1161397"/>
              <a:gd name="connsiteX21" fmla="*/ 1391606 w 6884912"/>
              <a:gd name="connsiteY21" fmla="*/ 615229 h 1161397"/>
              <a:gd name="connsiteX22" fmla="*/ 1397565 w 6884912"/>
              <a:gd name="connsiteY22" fmla="*/ 611490 h 1161397"/>
              <a:gd name="connsiteX23" fmla="*/ 1432302 w 6884912"/>
              <a:gd name="connsiteY23" fmla="*/ 617267 h 1161397"/>
              <a:gd name="connsiteX24" fmla="*/ 1449644 w 6884912"/>
              <a:gd name="connsiteY24" fmla="*/ 617591 h 1161397"/>
              <a:gd name="connsiteX25" fmla="*/ 1455793 w 6884912"/>
              <a:gd name="connsiteY25" fmla="*/ 623174 h 1161397"/>
              <a:gd name="connsiteX26" fmla="*/ 1480758 w 6884912"/>
              <a:gd name="connsiteY26" fmla="*/ 620863 h 1161397"/>
              <a:gd name="connsiteX27" fmla="*/ 1483154 w 6884912"/>
              <a:gd name="connsiteY27" fmla="*/ 618527 h 1161397"/>
              <a:gd name="connsiteX28" fmla="*/ 1505495 w 6884912"/>
              <a:gd name="connsiteY28" fmla="*/ 624325 h 1161397"/>
              <a:gd name="connsiteX29" fmla="*/ 1526340 w 6884912"/>
              <a:gd name="connsiteY29" fmla="*/ 638496 h 1161397"/>
              <a:gd name="connsiteX30" fmla="*/ 1731986 w 6884912"/>
              <a:gd name="connsiteY30" fmla="*/ 589682 h 1161397"/>
              <a:gd name="connsiteX31" fmla="*/ 1927935 w 6884912"/>
              <a:gd name="connsiteY31" fmla="*/ 628540 h 1161397"/>
              <a:gd name="connsiteX32" fmla="*/ 2039075 w 6884912"/>
              <a:gd name="connsiteY32" fmla="*/ 599964 h 1161397"/>
              <a:gd name="connsiteX33" fmla="*/ 2066980 w 6884912"/>
              <a:gd name="connsiteY33" fmla="*/ 550413 h 1161397"/>
              <a:gd name="connsiteX34" fmla="*/ 2352236 w 6884912"/>
              <a:gd name="connsiteY34" fmla="*/ 519602 h 1161397"/>
              <a:gd name="connsiteX35" fmla="*/ 2420791 w 6884912"/>
              <a:gd name="connsiteY35" fmla="*/ 492826 h 1161397"/>
              <a:gd name="connsiteX36" fmla="*/ 2489932 w 6884912"/>
              <a:gd name="connsiteY36" fmla="*/ 507864 h 1161397"/>
              <a:gd name="connsiteX37" fmla="*/ 2512917 w 6884912"/>
              <a:gd name="connsiteY37" fmla="*/ 489127 h 1161397"/>
              <a:gd name="connsiteX38" fmla="*/ 2516783 w 6884912"/>
              <a:gd name="connsiteY38" fmla="*/ 485473 h 1161397"/>
              <a:gd name="connsiteX39" fmla="*/ 2534360 w 6884912"/>
              <a:gd name="connsiteY39" fmla="*/ 480064 h 1161397"/>
              <a:gd name="connsiteX40" fmla="*/ 2536691 w 6884912"/>
              <a:gd name="connsiteY40" fmla="*/ 467018 h 1161397"/>
              <a:gd name="connsiteX41" fmla="*/ 2561265 w 6884912"/>
              <a:gd name="connsiteY41" fmla="*/ 450623 h 1161397"/>
              <a:gd name="connsiteX42" fmla="*/ 2594349 w 6884912"/>
              <a:gd name="connsiteY42" fmla="*/ 443884 h 1161397"/>
              <a:gd name="connsiteX43" fmla="*/ 2754324 w 6884912"/>
              <a:gd name="connsiteY43" fmla="*/ 424766 h 1161397"/>
              <a:gd name="connsiteX44" fmla="*/ 2848470 w 6884912"/>
              <a:gd name="connsiteY44" fmla="*/ 405966 h 1161397"/>
              <a:gd name="connsiteX45" fmla="*/ 2881772 w 6884912"/>
              <a:gd name="connsiteY45" fmla="*/ 387260 h 1161397"/>
              <a:gd name="connsiteX46" fmla="*/ 2929932 w 6884912"/>
              <a:gd name="connsiteY46" fmla="*/ 368912 h 1161397"/>
              <a:gd name="connsiteX47" fmla="*/ 3013020 w 6884912"/>
              <a:gd name="connsiteY47" fmla="*/ 327578 h 1161397"/>
              <a:gd name="connsiteX48" fmla="*/ 3222191 w 6884912"/>
              <a:gd name="connsiteY48" fmla="*/ 307887 h 1161397"/>
              <a:gd name="connsiteX49" fmla="*/ 3227953 w 6884912"/>
              <a:gd name="connsiteY49" fmla="*/ 297650 h 1161397"/>
              <a:gd name="connsiteX50" fmla="*/ 3510042 w 6884912"/>
              <a:gd name="connsiteY50" fmla="*/ 311820 h 1161397"/>
              <a:gd name="connsiteX51" fmla="*/ 3626773 w 6884912"/>
              <a:gd name="connsiteY51" fmla="*/ 290452 h 1161397"/>
              <a:gd name="connsiteX52" fmla="*/ 3666217 w 6884912"/>
              <a:gd name="connsiteY52" fmla="*/ 273255 h 1161397"/>
              <a:gd name="connsiteX53" fmla="*/ 3732427 w 6884912"/>
              <a:gd name="connsiteY53" fmla="*/ 245039 h 1161397"/>
              <a:gd name="connsiteX54" fmla="*/ 3777022 w 6884912"/>
              <a:gd name="connsiteY54" fmla="*/ 200276 h 1161397"/>
              <a:gd name="connsiteX55" fmla="*/ 3791246 w 6884912"/>
              <a:gd name="connsiteY55" fmla="*/ 189996 h 1161397"/>
              <a:gd name="connsiteX56" fmla="*/ 3819864 w 6884912"/>
              <a:gd name="connsiteY56" fmla="*/ 194605 h 1161397"/>
              <a:gd name="connsiteX57" fmla="*/ 3830398 w 6884912"/>
              <a:gd name="connsiteY57" fmla="*/ 188383 h 1161397"/>
              <a:gd name="connsiteX58" fmla="*/ 3834360 w 6884912"/>
              <a:gd name="connsiteY58" fmla="*/ 188992 h 1161397"/>
              <a:gd name="connsiteX59" fmla="*/ 3843715 w 6884912"/>
              <a:gd name="connsiteY59" fmla="*/ 188752 h 1161397"/>
              <a:gd name="connsiteX60" fmla="*/ 3842609 w 6884912"/>
              <a:gd name="connsiteY60" fmla="*/ 197386 h 1161397"/>
              <a:gd name="connsiteX61" fmla="*/ 3853961 w 6884912"/>
              <a:gd name="connsiteY61" fmla="*/ 213380 h 1161397"/>
              <a:gd name="connsiteX62" fmla="*/ 3907640 w 6884912"/>
              <a:gd name="connsiteY62" fmla="*/ 207568 h 1161397"/>
              <a:gd name="connsiteX63" fmla="*/ 3910449 w 6884912"/>
              <a:gd name="connsiteY63" fmla="*/ 197808 h 1161397"/>
              <a:gd name="connsiteX64" fmla="*/ 3917197 w 6884912"/>
              <a:gd name="connsiteY64" fmla="*/ 196121 h 1161397"/>
              <a:gd name="connsiteX65" fmla="*/ 3922400 w 6884912"/>
              <a:gd name="connsiteY65" fmla="*/ 205056 h 1161397"/>
              <a:gd name="connsiteX66" fmla="*/ 4013061 w 6884912"/>
              <a:gd name="connsiteY66" fmla="*/ 224874 h 1161397"/>
              <a:gd name="connsiteX67" fmla="*/ 4220717 w 6884912"/>
              <a:gd name="connsiteY67" fmla="*/ 192946 h 1161397"/>
              <a:gd name="connsiteX68" fmla="*/ 4228802 w 6884912"/>
              <a:gd name="connsiteY68" fmla="*/ 201468 h 1161397"/>
              <a:gd name="connsiteX69" fmla="*/ 4289361 w 6884912"/>
              <a:gd name="connsiteY69" fmla="*/ 196642 h 1161397"/>
              <a:gd name="connsiteX70" fmla="*/ 4498913 w 6884912"/>
              <a:gd name="connsiteY70" fmla="*/ 118915 h 1161397"/>
              <a:gd name="connsiteX71" fmla="*/ 4617330 w 6884912"/>
              <a:gd name="connsiteY71" fmla="*/ 111163 h 1161397"/>
              <a:gd name="connsiteX72" fmla="*/ 4659778 w 6884912"/>
              <a:gd name="connsiteY72" fmla="*/ 118219 h 1161397"/>
              <a:gd name="connsiteX73" fmla="*/ 4730870 w 6884912"/>
              <a:gd name="connsiteY73" fmla="*/ 129432 h 1161397"/>
              <a:gd name="connsiteX74" fmla="*/ 4844073 w 6884912"/>
              <a:gd name="connsiteY74" fmla="*/ 161768 h 1161397"/>
              <a:gd name="connsiteX75" fmla="*/ 4856454 w 6884912"/>
              <a:gd name="connsiteY75" fmla="*/ 130488 h 1161397"/>
              <a:gd name="connsiteX76" fmla="*/ 4920038 w 6884912"/>
              <a:gd name="connsiteY76" fmla="*/ 140418 h 1161397"/>
              <a:gd name="connsiteX77" fmla="*/ 5016639 w 6884912"/>
              <a:gd name="connsiteY77" fmla="*/ 158905 h 1161397"/>
              <a:gd name="connsiteX78" fmla="*/ 5072009 w 6884912"/>
              <a:gd name="connsiteY78" fmla="*/ 161502 h 1161397"/>
              <a:gd name="connsiteX79" fmla="*/ 5223626 w 6884912"/>
              <a:gd name="connsiteY79" fmla="*/ 177356 h 1161397"/>
              <a:gd name="connsiteX80" fmla="*/ 5375773 w 6884912"/>
              <a:gd name="connsiteY80" fmla="*/ 199913 h 1161397"/>
              <a:gd name="connsiteX81" fmla="*/ 5467502 w 6884912"/>
              <a:gd name="connsiteY81" fmla="*/ 250963 h 1161397"/>
              <a:gd name="connsiteX82" fmla="*/ 5592395 w 6884912"/>
              <a:gd name="connsiteY82" fmla="*/ 265434 h 1161397"/>
              <a:gd name="connsiteX83" fmla="*/ 5613532 w 6884912"/>
              <a:gd name="connsiteY83" fmla="*/ 273379 h 1161397"/>
              <a:gd name="connsiteX84" fmla="*/ 5642173 w 6884912"/>
              <a:gd name="connsiteY84" fmla="*/ 266904 h 1161397"/>
              <a:gd name="connsiteX85" fmla="*/ 5756910 w 6884912"/>
              <a:gd name="connsiteY85" fmla="*/ 239211 h 1161397"/>
              <a:gd name="connsiteX86" fmla="*/ 5846667 w 6884912"/>
              <a:gd name="connsiteY86" fmla="*/ 201786 h 1161397"/>
              <a:gd name="connsiteX87" fmla="*/ 5960732 w 6884912"/>
              <a:gd name="connsiteY87" fmla="*/ 220708 h 1161397"/>
              <a:gd name="connsiteX88" fmla="*/ 6029542 w 6884912"/>
              <a:gd name="connsiteY88" fmla="*/ 210339 h 1161397"/>
              <a:gd name="connsiteX89" fmla="*/ 6141123 w 6884912"/>
              <a:gd name="connsiteY89" fmla="*/ 159923 h 1161397"/>
              <a:gd name="connsiteX90" fmla="*/ 6290640 w 6884912"/>
              <a:gd name="connsiteY90" fmla="*/ 167441 h 1161397"/>
              <a:gd name="connsiteX91" fmla="*/ 6322806 w 6884912"/>
              <a:gd name="connsiteY91" fmla="*/ 213293 h 1161397"/>
              <a:gd name="connsiteX92" fmla="*/ 6380420 w 6884912"/>
              <a:gd name="connsiteY92" fmla="*/ 173195 h 1161397"/>
              <a:gd name="connsiteX93" fmla="*/ 6507891 w 6884912"/>
              <a:gd name="connsiteY93" fmla="*/ 118474 h 1161397"/>
              <a:gd name="connsiteX94" fmla="*/ 6571807 w 6884912"/>
              <a:gd name="connsiteY94" fmla="*/ 98636 h 1161397"/>
              <a:gd name="connsiteX95" fmla="*/ 6671880 w 6884912"/>
              <a:gd name="connsiteY95" fmla="*/ 82931 h 1161397"/>
              <a:gd name="connsiteX96" fmla="*/ 6702266 w 6884912"/>
              <a:gd name="connsiteY96" fmla="*/ 75470 h 1161397"/>
              <a:gd name="connsiteX97" fmla="*/ 6845802 w 6884912"/>
              <a:gd name="connsiteY97" fmla="*/ 24496 h 1161397"/>
              <a:gd name="connsiteX98" fmla="*/ 6884912 w 6884912"/>
              <a:gd name="connsiteY98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41904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207847 w 6884912"/>
              <a:gd name="connsiteY15" fmla="*/ 689087 h 1161397"/>
              <a:gd name="connsiteX16" fmla="*/ 1242716 w 6884912"/>
              <a:gd name="connsiteY16" fmla="*/ 698052 h 1161397"/>
              <a:gd name="connsiteX17" fmla="*/ 1299977 w 6884912"/>
              <a:gd name="connsiteY17" fmla="*/ 639196 h 1161397"/>
              <a:gd name="connsiteX18" fmla="*/ 1326190 w 6884912"/>
              <a:gd name="connsiteY18" fmla="*/ 625955 h 1161397"/>
              <a:gd name="connsiteX19" fmla="*/ 1339600 w 6884912"/>
              <a:gd name="connsiteY19" fmla="*/ 616295 h 1161397"/>
              <a:gd name="connsiteX20" fmla="*/ 1340054 w 6884912"/>
              <a:gd name="connsiteY20" fmla="*/ 614022 h 1161397"/>
              <a:gd name="connsiteX21" fmla="*/ 1391606 w 6884912"/>
              <a:gd name="connsiteY21" fmla="*/ 615229 h 1161397"/>
              <a:gd name="connsiteX22" fmla="*/ 1397565 w 6884912"/>
              <a:gd name="connsiteY22" fmla="*/ 611490 h 1161397"/>
              <a:gd name="connsiteX23" fmla="*/ 1432302 w 6884912"/>
              <a:gd name="connsiteY23" fmla="*/ 617267 h 1161397"/>
              <a:gd name="connsiteX24" fmla="*/ 1449644 w 6884912"/>
              <a:gd name="connsiteY24" fmla="*/ 617591 h 1161397"/>
              <a:gd name="connsiteX25" fmla="*/ 1455793 w 6884912"/>
              <a:gd name="connsiteY25" fmla="*/ 623174 h 1161397"/>
              <a:gd name="connsiteX26" fmla="*/ 1480758 w 6884912"/>
              <a:gd name="connsiteY26" fmla="*/ 620863 h 1161397"/>
              <a:gd name="connsiteX27" fmla="*/ 1483154 w 6884912"/>
              <a:gd name="connsiteY27" fmla="*/ 618527 h 1161397"/>
              <a:gd name="connsiteX28" fmla="*/ 1505495 w 6884912"/>
              <a:gd name="connsiteY28" fmla="*/ 624325 h 1161397"/>
              <a:gd name="connsiteX29" fmla="*/ 1526340 w 6884912"/>
              <a:gd name="connsiteY29" fmla="*/ 638496 h 1161397"/>
              <a:gd name="connsiteX30" fmla="*/ 1731986 w 6884912"/>
              <a:gd name="connsiteY30" fmla="*/ 589682 h 1161397"/>
              <a:gd name="connsiteX31" fmla="*/ 1927935 w 6884912"/>
              <a:gd name="connsiteY31" fmla="*/ 628540 h 1161397"/>
              <a:gd name="connsiteX32" fmla="*/ 2039075 w 6884912"/>
              <a:gd name="connsiteY32" fmla="*/ 599964 h 1161397"/>
              <a:gd name="connsiteX33" fmla="*/ 2066980 w 6884912"/>
              <a:gd name="connsiteY33" fmla="*/ 550413 h 1161397"/>
              <a:gd name="connsiteX34" fmla="*/ 2352236 w 6884912"/>
              <a:gd name="connsiteY34" fmla="*/ 519602 h 1161397"/>
              <a:gd name="connsiteX35" fmla="*/ 2420791 w 6884912"/>
              <a:gd name="connsiteY35" fmla="*/ 492826 h 1161397"/>
              <a:gd name="connsiteX36" fmla="*/ 2489932 w 6884912"/>
              <a:gd name="connsiteY36" fmla="*/ 507864 h 1161397"/>
              <a:gd name="connsiteX37" fmla="*/ 2512917 w 6884912"/>
              <a:gd name="connsiteY37" fmla="*/ 489127 h 1161397"/>
              <a:gd name="connsiteX38" fmla="*/ 2516783 w 6884912"/>
              <a:gd name="connsiteY38" fmla="*/ 485473 h 1161397"/>
              <a:gd name="connsiteX39" fmla="*/ 2534360 w 6884912"/>
              <a:gd name="connsiteY39" fmla="*/ 480064 h 1161397"/>
              <a:gd name="connsiteX40" fmla="*/ 2536691 w 6884912"/>
              <a:gd name="connsiteY40" fmla="*/ 467018 h 1161397"/>
              <a:gd name="connsiteX41" fmla="*/ 2561265 w 6884912"/>
              <a:gd name="connsiteY41" fmla="*/ 450623 h 1161397"/>
              <a:gd name="connsiteX42" fmla="*/ 2594349 w 6884912"/>
              <a:gd name="connsiteY42" fmla="*/ 443884 h 1161397"/>
              <a:gd name="connsiteX43" fmla="*/ 2754324 w 6884912"/>
              <a:gd name="connsiteY43" fmla="*/ 424766 h 1161397"/>
              <a:gd name="connsiteX44" fmla="*/ 2848470 w 6884912"/>
              <a:gd name="connsiteY44" fmla="*/ 405966 h 1161397"/>
              <a:gd name="connsiteX45" fmla="*/ 2881772 w 6884912"/>
              <a:gd name="connsiteY45" fmla="*/ 387260 h 1161397"/>
              <a:gd name="connsiteX46" fmla="*/ 2929932 w 6884912"/>
              <a:gd name="connsiteY46" fmla="*/ 368912 h 1161397"/>
              <a:gd name="connsiteX47" fmla="*/ 3013020 w 6884912"/>
              <a:gd name="connsiteY47" fmla="*/ 327578 h 1161397"/>
              <a:gd name="connsiteX48" fmla="*/ 3222191 w 6884912"/>
              <a:gd name="connsiteY48" fmla="*/ 307887 h 1161397"/>
              <a:gd name="connsiteX49" fmla="*/ 3227953 w 6884912"/>
              <a:gd name="connsiteY49" fmla="*/ 297650 h 1161397"/>
              <a:gd name="connsiteX50" fmla="*/ 3510042 w 6884912"/>
              <a:gd name="connsiteY50" fmla="*/ 311820 h 1161397"/>
              <a:gd name="connsiteX51" fmla="*/ 3626773 w 6884912"/>
              <a:gd name="connsiteY51" fmla="*/ 290452 h 1161397"/>
              <a:gd name="connsiteX52" fmla="*/ 3666217 w 6884912"/>
              <a:gd name="connsiteY52" fmla="*/ 273255 h 1161397"/>
              <a:gd name="connsiteX53" fmla="*/ 3732427 w 6884912"/>
              <a:gd name="connsiteY53" fmla="*/ 245039 h 1161397"/>
              <a:gd name="connsiteX54" fmla="*/ 3777022 w 6884912"/>
              <a:gd name="connsiteY54" fmla="*/ 200276 h 1161397"/>
              <a:gd name="connsiteX55" fmla="*/ 3791246 w 6884912"/>
              <a:gd name="connsiteY55" fmla="*/ 189996 h 1161397"/>
              <a:gd name="connsiteX56" fmla="*/ 3819864 w 6884912"/>
              <a:gd name="connsiteY56" fmla="*/ 194605 h 1161397"/>
              <a:gd name="connsiteX57" fmla="*/ 3830398 w 6884912"/>
              <a:gd name="connsiteY57" fmla="*/ 188383 h 1161397"/>
              <a:gd name="connsiteX58" fmla="*/ 3834360 w 6884912"/>
              <a:gd name="connsiteY58" fmla="*/ 188992 h 1161397"/>
              <a:gd name="connsiteX59" fmla="*/ 3843715 w 6884912"/>
              <a:gd name="connsiteY59" fmla="*/ 188752 h 1161397"/>
              <a:gd name="connsiteX60" fmla="*/ 3842609 w 6884912"/>
              <a:gd name="connsiteY60" fmla="*/ 197386 h 1161397"/>
              <a:gd name="connsiteX61" fmla="*/ 3853961 w 6884912"/>
              <a:gd name="connsiteY61" fmla="*/ 213380 h 1161397"/>
              <a:gd name="connsiteX62" fmla="*/ 3907640 w 6884912"/>
              <a:gd name="connsiteY62" fmla="*/ 207568 h 1161397"/>
              <a:gd name="connsiteX63" fmla="*/ 3910449 w 6884912"/>
              <a:gd name="connsiteY63" fmla="*/ 197808 h 1161397"/>
              <a:gd name="connsiteX64" fmla="*/ 3917197 w 6884912"/>
              <a:gd name="connsiteY64" fmla="*/ 196121 h 1161397"/>
              <a:gd name="connsiteX65" fmla="*/ 3922400 w 6884912"/>
              <a:gd name="connsiteY65" fmla="*/ 205056 h 1161397"/>
              <a:gd name="connsiteX66" fmla="*/ 4013061 w 6884912"/>
              <a:gd name="connsiteY66" fmla="*/ 224874 h 1161397"/>
              <a:gd name="connsiteX67" fmla="*/ 4220717 w 6884912"/>
              <a:gd name="connsiteY67" fmla="*/ 192946 h 1161397"/>
              <a:gd name="connsiteX68" fmla="*/ 4228802 w 6884912"/>
              <a:gd name="connsiteY68" fmla="*/ 201468 h 1161397"/>
              <a:gd name="connsiteX69" fmla="*/ 4289361 w 6884912"/>
              <a:gd name="connsiteY69" fmla="*/ 196642 h 1161397"/>
              <a:gd name="connsiteX70" fmla="*/ 4498913 w 6884912"/>
              <a:gd name="connsiteY70" fmla="*/ 118915 h 1161397"/>
              <a:gd name="connsiteX71" fmla="*/ 4617330 w 6884912"/>
              <a:gd name="connsiteY71" fmla="*/ 111163 h 1161397"/>
              <a:gd name="connsiteX72" fmla="*/ 4659778 w 6884912"/>
              <a:gd name="connsiteY72" fmla="*/ 118219 h 1161397"/>
              <a:gd name="connsiteX73" fmla="*/ 4730870 w 6884912"/>
              <a:gd name="connsiteY73" fmla="*/ 129432 h 1161397"/>
              <a:gd name="connsiteX74" fmla="*/ 4844073 w 6884912"/>
              <a:gd name="connsiteY74" fmla="*/ 161768 h 1161397"/>
              <a:gd name="connsiteX75" fmla="*/ 4856454 w 6884912"/>
              <a:gd name="connsiteY75" fmla="*/ 130488 h 1161397"/>
              <a:gd name="connsiteX76" fmla="*/ 4920038 w 6884912"/>
              <a:gd name="connsiteY76" fmla="*/ 140418 h 1161397"/>
              <a:gd name="connsiteX77" fmla="*/ 5016639 w 6884912"/>
              <a:gd name="connsiteY77" fmla="*/ 158905 h 1161397"/>
              <a:gd name="connsiteX78" fmla="*/ 5072009 w 6884912"/>
              <a:gd name="connsiteY78" fmla="*/ 161502 h 1161397"/>
              <a:gd name="connsiteX79" fmla="*/ 5223626 w 6884912"/>
              <a:gd name="connsiteY79" fmla="*/ 177356 h 1161397"/>
              <a:gd name="connsiteX80" fmla="*/ 5375773 w 6884912"/>
              <a:gd name="connsiteY80" fmla="*/ 199913 h 1161397"/>
              <a:gd name="connsiteX81" fmla="*/ 5467502 w 6884912"/>
              <a:gd name="connsiteY81" fmla="*/ 250963 h 1161397"/>
              <a:gd name="connsiteX82" fmla="*/ 5592395 w 6884912"/>
              <a:gd name="connsiteY82" fmla="*/ 265434 h 1161397"/>
              <a:gd name="connsiteX83" fmla="*/ 5613532 w 6884912"/>
              <a:gd name="connsiteY83" fmla="*/ 273379 h 1161397"/>
              <a:gd name="connsiteX84" fmla="*/ 5642173 w 6884912"/>
              <a:gd name="connsiteY84" fmla="*/ 266904 h 1161397"/>
              <a:gd name="connsiteX85" fmla="*/ 5756910 w 6884912"/>
              <a:gd name="connsiteY85" fmla="*/ 239211 h 1161397"/>
              <a:gd name="connsiteX86" fmla="*/ 5846667 w 6884912"/>
              <a:gd name="connsiteY86" fmla="*/ 201786 h 1161397"/>
              <a:gd name="connsiteX87" fmla="*/ 5960732 w 6884912"/>
              <a:gd name="connsiteY87" fmla="*/ 220708 h 1161397"/>
              <a:gd name="connsiteX88" fmla="*/ 6029542 w 6884912"/>
              <a:gd name="connsiteY88" fmla="*/ 210339 h 1161397"/>
              <a:gd name="connsiteX89" fmla="*/ 6141123 w 6884912"/>
              <a:gd name="connsiteY89" fmla="*/ 159923 h 1161397"/>
              <a:gd name="connsiteX90" fmla="*/ 6290640 w 6884912"/>
              <a:gd name="connsiteY90" fmla="*/ 167441 h 1161397"/>
              <a:gd name="connsiteX91" fmla="*/ 6322806 w 6884912"/>
              <a:gd name="connsiteY91" fmla="*/ 213293 h 1161397"/>
              <a:gd name="connsiteX92" fmla="*/ 6380420 w 6884912"/>
              <a:gd name="connsiteY92" fmla="*/ 173195 h 1161397"/>
              <a:gd name="connsiteX93" fmla="*/ 6507891 w 6884912"/>
              <a:gd name="connsiteY93" fmla="*/ 118474 h 1161397"/>
              <a:gd name="connsiteX94" fmla="*/ 6571807 w 6884912"/>
              <a:gd name="connsiteY94" fmla="*/ 98636 h 1161397"/>
              <a:gd name="connsiteX95" fmla="*/ 6671880 w 6884912"/>
              <a:gd name="connsiteY95" fmla="*/ 82931 h 1161397"/>
              <a:gd name="connsiteX96" fmla="*/ 6702266 w 6884912"/>
              <a:gd name="connsiteY96" fmla="*/ 75470 h 1161397"/>
              <a:gd name="connsiteX97" fmla="*/ 6845802 w 6884912"/>
              <a:gd name="connsiteY97" fmla="*/ 24496 h 1161397"/>
              <a:gd name="connsiteX98" fmla="*/ 6884912 w 6884912"/>
              <a:gd name="connsiteY98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41904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7166 w 6884912"/>
              <a:gd name="connsiteY14" fmla="*/ 744338 h 1161397"/>
              <a:gd name="connsiteX15" fmla="*/ 1207847 w 6884912"/>
              <a:gd name="connsiteY15" fmla="*/ 689087 h 1161397"/>
              <a:gd name="connsiteX16" fmla="*/ 1242716 w 6884912"/>
              <a:gd name="connsiteY16" fmla="*/ 698052 h 1161397"/>
              <a:gd name="connsiteX17" fmla="*/ 1299977 w 6884912"/>
              <a:gd name="connsiteY17" fmla="*/ 639196 h 1161397"/>
              <a:gd name="connsiteX18" fmla="*/ 1326190 w 6884912"/>
              <a:gd name="connsiteY18" fmla="*/ 625955 h 1161397"/>
              <a:gd name="connsiteX19" fmla="*/ 1339600 w 6884912"/>
              <a:gd name="connsiteY19" fmla="*/ 616295 h 1161397"/>
              <a:gd name="connsiteX20" fmla="*/ 1340054 w 6884912"/>
              <a:gd name="connsiteY20" fmla="*/ 614022 h 1161397"/>
              <a:gd name="connsiteX21" fmla="*/ 1391606 w 6884912"/>
              <a:gd name="connsiteY21" fmla="*/ 615229 h 1161397"/>
              <a:gd name="connsiteX22" fmla="*/ 1397565 w 6884912"/>
              <a:gd name="connsiteY22" fmla="*/ 611490 h 1161397"/>
              <a:gd name="connsiteX23" fmla="*/ 1432302 w 6884912"/>
              <a:gd name="connsiteY23" fmla="*/ 617267 h 1161397"/>
              <a:gd name="connsiteX24" fmla="*/ 1449644 w 6884912"/>
              <a:gd name="connsiteY24" fmla="*/ 617591 h 1161397"/>
              <a:gd name="connsiteX25" fmla="*/ 1455793 w 6884912"/>
              <a:gd name="connsiteY25" fmla="*/ 623174 h 1161397"/>
              <a:gd name="connsiteX26" fmla="*/ 1480758 w 6884912"/>
              <a:gd name="connsiteY26" fmla="*/ 620863 h 1161397"/>
              <a:gd name="connsiteX27" fmla="*/ 1483154 w 6884912"/>
              <a:gd name="connsiteY27" fmla="*/ 618527 h 1161397"/>
              <a:gd name="connsiteX28" fmla="*/ 1505495 w 6884912"/>
              <a:gd name="connsiteY28" fmla="*/ 624325 h 1161397"/>
              <a:gd name="connsiteX29" fmla="*/ 1526340 w 6884912"/>
              <a:gd name="connsiteY29" fmla="*/ 638496 h 1161397"/>
              <a:gd name="connsiteX30" fmla="*/ 1731986 w 6884912"/>
              <a:gd name="connsiteY30" fmla="*/ 589682 h 1161397"/>
              <a:gd name="connsiteX31" fmla="*/ 1927935 w 6884912"/>
              <a:gd name="connsiteY31" fmla="*/ 628540 h 1161397"/>
              <a:gd name="connsiteX32" fmla="*/ 2039075 w 6884912"/>
              <a:gd name="connsiteY32" fmla="*/ 599964 h 1161397"/>
              <a:gd name="connsiteX33" fmla="*/ 2066980 w 6884912"/>
              <a:gd name="connsiteY33" fmla="*/ 550413 h 1161397"/>
              <a:gd name="connsiteX34" fmla="*/ 2352236 w 6884912"/>
              <a:gd name="connsiteY34" fmla="*/ 519602 h 1161397"/>
              <a:gd name="connsiteX35" fmla="*/ 2420791 w 6884912"/>
              <a:gd name="connsiteY35" fmla="*/ 492826 h 1161397"/>
              <a:gd name="connsiteX36" fmla="*/ 2489932 w 6884912"/>
              <a:gd name="connsiteY36" fmla="*/ 507864 h 1161397"/>
              <a:gd name="connsiteX37" fmla="*/ 2512917 w 6884912"/>
              <a:gd name="connsiteY37" fmla="*/ 489127 h 1161397"/>
              <a:gd name="connsiteX38" fmla="*/ 2516783 w 6884912"/>
              <a:gd name="connsiteY38" fmla="*/ 485473 h 1161397"/>
              <a:gd name="connsiteX39" fmla="*/ 2534360 w 6884912"/>
              <a:gd name="connsiteY39" fmla="*/ 480064 h 1161397"/>
              <a:gd name="connsiteX40" fmla="*/ 2536691 w 6884912"/>
              <a:gd name="connsiteY40" fmla="*/ 467018 h 1161397"/>
              <a:gd name="connsiteX41" fmla="*/ 2561265 w 6884912"/>
              <a:gd name="connsiteY41" fmla="*/ 450623 h 1161397"/>
              <a:gd name="connsiteX42" fmla="*/ 2594349 w 6884912"/>
              <a:gd name="connsiteY42" fmla="*/ 443884 h 1161397"/>
              <a:gd name="connsiteX43" fmla="*/ 2754324 w 6884912"/>
              <a:gd name="connsiteY43" fmla="*/ 424766 h 1161397"/>
              <a:gd name="connsiteX44" fmla="*/ 2848470 w 6884912"/>
              <a:gd name="connsiteY44" fmla="*/ 405966 h 1161397"/>
              <a:gd name="connsiteX45" fmla="*/ 2881772 w 6884912"/>
              <a:gd name="connsiteY45" fmla="*/ 387260 h 1161397"/>
              <a:gd name="connsiteX46" fmla="*/ 2929932 w 6884912"/>
              <a:gd name="connsiteY46" fmla="*/ 368912 h 1161397"/>
              <a:gd name="connsiteX47" fmla="*/ 3013020 w 6884912"/>
              <a:gd name="connsiteY47" fmla="*/ 327578 h 1161397"/>
              <a:gd name="connsiteX48" fmla="*/ 3222191 w 6884912"/>
              <a:gd name="connsiteY48" fmla="*/ 307887 h 1161397"/>
              <a:gd name="connsiteX49" fmla="*/ 3227953 w 6884912"/>
              <a:gd name="connsiteY49" fmla="*/ 297650 h 1161397"/>
              <a:gd name="connsiteX50" fmla="*/ 3510042 w 6884912"/>
              <a:gd name="connsiteY50" fmla="*/ 311820 h 1161397"/>
              <a:gd name="connsiteX51" fmla="*/ 3626773 w 6884912"/>
              <a:gd name="connsiteY51" fmla="*/ 290452 h 1161397"/>
              <a:gd name="connsiteX52" fmla="*/ 3666217 w 6884912"/>
              <a:gd name="connsiteY52" fmla="*/ 273255 h 1161397"/>
              <a:gd name="connsiteX53" fmla="*/ 3732427 w 6884912"/>
              <a:gd name="connsiteY53" fmla="*/ 245039 h 1161397"/>
              <a:gd name="connsiteX54" fmla="*/ 3777022 w 6884912"/>
              <a:gd name="connsiteY54" fmla="*/ 200276 h 1161397"/>
              <a:gd name="connsiteX55" fmla="*/ 3791246 w 6884912"/>
              <a:gd name="connsiteY55" fmla="*/ 189996 h 1161397"/>
              <a:gd name="connsiteX56" fmla="*/ 3819864 w 6884912"/>
              <a:gd name="connsiteY56" fmla="*/ 194605 h 1161397"/>
              <a:gd name="connsiteX57" fmla="*/ 3830398 w 6884912"/>
              <a:gd name="connsiteY57" fmla="*/ 188383 h 1161397"/>
              <a:gd name="connsiteX58" fmla="*/ 3834360 w 6884912"/>
              <a:gd name="connsiteY58" fmla="*/ 188992 h 1161397"/>
              <a:gd name="connsiteX59" fmla="*/ 3843715 w 6884912"/>
              <a:gd name="connsiteY59" fmla="*/ 188752 h 1161397"/>
              <a:gd name="connsiteX60" fmla="*/ 3842609 w 6884912"/>
              <a:gd name="connsiteY60" fmla="*/ 197386 h 1161397"/>
              <a:gd name="connsiteX61" fmla="*/ 3853961 w 6884912"/>
              <a:gd name="connsiteY61" fmla="*/ 213380 h 1161397"/>
              <a:gd name="connsiteX62" fmla="*/ 3907640 w 6884912"/>
              <a:gd name="connsiteY62" fmla="*/ 207568 h 1161397"/>
              <a:gd name="connsiteX63" fmla="*/ 3910449 w 6884912"/>
              <a:gd name="connsiteY63" fmla="*/ 197808 h 1161397"/>
              <a:gd name="connsiteX64" fmla="*/ 3917197 w 6884912"/>
              <a:gd name="connsiteY64" fmla="*/ 196121 h 1161397"/>
              <a:gd name="connsiteX65" fmla="*/ 3922400 w 6884912"/>
              <a:gd name="connsiteY65" fmla="*/ 205056 h 1161397"/>
              <a:gd name="connsiteX66" fmla="*/ 4013061 w 6884912"/>
              <a:gd name="connsiteY66" fmla="*/ 224874 h 1161397"/>
              <a:gd name="connsiteX67" fmla="*/ 4220717 w 6884912"/>
              <a:gd name="connsiteY67" fmla="*/ 192946 h 1161397"/>
              <a:gd name="connsiteX68" fmla="*/ 4228802 w 6884912"/>
              <a:gd name="connsiteY68" fmla="*/ 201468 h 1161397"/>
              <a:gd name="connsiteX69" fmla="*/ 4289361 w 6884912"/>
              <a:gd name="connsiteY69" fmla="*/ 196642 h 1161397"/>
              <a:gd name="connsiteX70" fmla="*/ 4498913 w 6884912"/>
              <a:gd name="connsiteY70" fmla="*/ 118915 h 1161397"/>
              <a:gd name="connsiteX71" fmla="*/ 4617330 w 6884912"/>
              <a:gd name="connsiteY71" fmla="*/ 111163 h 1161397"/>
              <a:gd name="connsiteX72" fmla="*/ 4659778 w 6884912"/>
              <a:gd name="connsiteY72" fmla="*/ 118219 h 1161397"/>
              <a:gd name="connsiteX73" fmla="*/ 4730870 w 6884912"/>
              <a:gd name="connsiteY73" fmla="*/ 129432 h 1161397"/>
              <a:gd name="connsiteX74" fmla="*/ 4844073 w 6884912"/>
              <a:gd name="connsiteY74" fmla="*/ 161768 h 1161397"/>
              <a:gd name="connsiteX75" fmla="*/ 4856454 w 6884912"/>
              <a:gd name="connsiteY75" fmla="*/ 130488 h 1161397"/>
              <a:gd name="connsiteX76" fmla="*/ 4920038 w 6884912"/>
              <a:gd name="connsiteY76" fmla="*/ 140418 h 1161397"/>
              <a:gd name="connsiteX77" fmla="*/ 5016639 w 6884912"/>
              <a:gd name="connsiteY77" fmla="*/ 158905 h 1161397"/>
              <a:gd name="connsiteX78" fmla="*/ 5072009 w 6884912"/>
              <a:gd name="connsiteY78" fmla="*/ 161502 h 1161397"/>
              <a:gd name="connsiteX79" fmla="*/ 5223626 w 6884912"/>
              <a:gd name="connsiteY79" fmla="*/ 177356 h 1161397"/>
              <a:gd name="connsiteX80" fmla="*/ 5375773 w 6884912"/>
              <a:gd name="connsiteY80" fmla="*/ 199913 h 1161397"/>
              <a:gd name="connsiteX81" fmla="*/ 5467502 w 6884912"/>
              <a:gd name="connsiteY81" fmla="*/ 250963 h 1161397"/>
              <a:gd name="connsiteX82" fmla="*/ 5592395 w 6884912"/>
              <a:gd name="connsiteY82" fmla="*/ 265434 h 1161397"/>
              <a:gd name="connsiteX83" fmla="*/ 5613532 w 6884912"/>
              <a:gd name="connsiteY83" fmla="*/ 273379 h 1161397"/>
              <a:gd name="connsiteX84" fmla="*/ 5642173 w 6884912"/>
              <a:gd name="connsiteY84" fmla="*/ 266904 h 1161397"/>
              <a:gd name="connsiteX85" fmla="*/ 5756910 w 6884912"/>
              <a:gd name="connsiteY85" fmla="*/ 239211 h 1161397"/>
              <a:gd name="connsiteX86" fmla="*/ 5846667 w 6884912"/>
              <a:gd name="connsiteY86" fmla="*/ 201786 h 1161397"/>
              <a:gd name="connsiteX87" fmla="*/ 5960732 w 6884912"/>
              <a:gd name="connsiteY87" fmla="*/ 220708 h 1161397"/>
              <a:gd name="connsiteX88" fmla="*/ 6029542 w 6884912"/>
              <a:gd name="connsiteY88" fmla="*/ 210339 h 1161397"/>
              <a:gd name="connsiteX89" fmla="*/ 6141123 w 6884912"/>
              <a:gd name="connsiteY89" fmla="*/ 159923 h 1161397"/>
              <a:gd name="connsiteX90" fmla="*/ 6290640 w 6884912"/>
              <a:gd name="connsiteY90" fmla="*/ 167441 h 1161397"/>
              <a:gd name="connsiteX91" fmla="*/ 6322806 w 6884912"/>
              <a:gd name="connsiteY91" fmla="*/ 213293 h 1161397"/>
              <a:gd name="connsiteX92" fmla="*/ 6380420 w 6884912"/>
              <a:gd name="connsiteY92" fmla="*/ 173195 h 1161397"/>
              <a:gd name="connsiteX93" fmla="*/ 6507891 w 6884912"/>
              <a:gd name="connsiteY93" fmla="*/ 118474 h 1161397"/>
              <a:gd name="connsiteX94" fmla="*/ 6571807 w 6884912"/>
              <a:gd name="connsiteY94" fmla="*/ 98636 h 1161397"/>
              <a:gd name="connsiteX95" fmla="*/ 6671880 w 6884912"/>
              <a:gd name="connsiteY95" fmla="*/ 82931 h 1161397"/>
              <a:gd name="connsiteX96" fmla="*/ 6702266 w 6884912"/>
              <a:gd name="connsiteY96" fmla="*/ 75470 h 1161397"/>
              <a:gd name="connsiteX97" fmla="*/ 6845802 w 6884912"/>
              <a:gd name="connsiteY97" fmla="*/ 24496 h 1161397"/>
              <a:gd name="connsiteX98" fmla="*/ 6884912 w 6884912"/>
              <a:gd name="connsiteY98" fmla="*/ 0 h 1161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</a:cxnLst>
            <a:rect l="l" t="t" r="r" b="b"/>
            <a:pathLst>
              <a:path w="6884912" h="1161397">
                <a:moveTo>
                  <a:pt x="6884912" y="0"/>
                </a:moveTo>
                <a:lnTo>
                  <a:pt x="6884912" y="1161397"/>
                </a:lnTo>
                <a:lnTo>
                  <a:pt x="0" y="1161397"/>
                </a:lnTo>
                <a:lnTo>
                  <a:pt x="27135" y="1147460"/>
                </a:lnTo>
                <a:cubicBezTo>
                  <a:pt x="57431" y="1167048"/>
                  <a:pt x="61886" y="1088181"/>
                  <a:pt x="115388" y="1111320"/>
                </a:cubicBezTo>
                <a:cubicBezTo>
                  <a:pt x="146435" y="1096221"/>
                  <a:pt x="156823" y="1079485"/>
                  <a:pt x="213420" y="1056868"/>
                </a:cubicBezTo>
                <a:cubicBezTo>
                  <a:pt x="288217" y="1040787"/>
                  <a:pt x="383333" y="1044881"/>
                  <a:pt x="454970" y="1023343"/>
                </a:cubicBezTo>
                <a:cubicBezTo>
                  <a:pt x="440966" y="999969"/>
                  <a:pt x="571419" y="1006841"/>
                  <a:pt x="548162" y="984908"/>
                </a:cubicBezTo>
                <a:cubicBezTo>
                  <a:pt x="561321" y="956563"/>
                  <a:pt x="637415" y="1010272"/>
                  <a:pt x="651408" y="984938"/>
                </a:cubicBezTo>
                <a:cubicBezTo>
                  <a:pt x="671652" y="980952"/>
                  <a:pt x="698726" y="950833"/>
                  <a:pt x="723108" y="941904"/>
                </a:cubicBezTo>
                <a:cubicBezTo>
                  <a:pt x="760262" y="946949"/>
                  <a:pt x="757827" y="957145"/>
                  <a:pt x="797699" y="931362"/>
                </a:cubicBezTo>
                <a:cubicBezTo>
                  <a:pt x="821097" y="940623"/>
                  <a:pt x="833565" y="929189"/>
                  <a:pt x="843359" y="910894"/>
                </a:cubicBezTo>
                <a:cubicBezTo>
                  <a:pt x="887668" y="902160"/>
                  <a:pt x="919738" y="869376"/>
                  <a:pt x="965215" y="846701"/>
                </a:cubicBezTo>
                <a:cubicBezTo>
                  <a:pt x="1023081" y="848019"/>
                  <a:pt x="1036422" y="800154"/>
                  <a:pt x="1085080" y="776086"/>
                </a:cubicBezTo>
                <a:cubicBezTo>
                  <a:pt x="1140763" y="795544"/>
                  <a:pt x="1116251" y="768649"/>
                  <a:pt x="1137166" y="744338"/>
                </a:cubicBezTo>
                <a:lnTo>
                  <a:pt x="1207847" y="689087"/>
                </a:lnTo>
                <a:cubicBezTo>
                  <a:pt x="1226429" y="687736"/>
                  <a:pt x="1222409" y="707958"/>
                  <a:pt x="1242716" y="698052"/>
                </a:cubicBezTo>
                <a:cubicBezTo>
                  <a:pt x="1250387" y="668345"/>
                  <a:pt x="1318259" y="689091"/>
                  <a:pt x="1299977" y="639196"/>
                </a:cubicBezTo>
                <a:cubicBezTo>
                  <a:pt x="1323072" y="639367"/>
                  <a:pt x="1341279" y="658105"/>
                  <a:pt x="1326190" y="625955"/>
                </a:cubicBezTo>
                <a:cubicBezTo>
                  <a:pt x="1333572" y="625050"/>
                  <a:pt x="1337406" y="621362"/>
                  <a:pt x="1339600" y="616295"/>
                </a:cubicBezTo>
                <a:cubicBezTo>
                  <a:pt x="1339751" y="615537"/>
                  <a:pt x="1339903" y="614780"/>
                  <a:pt x="1340054" y="614022"/>
                </a:cubicBezTo>
                <a:lnTo>
                  <a:pt x="1391606" y="615229"/>
                </a:lnTo>
                <a:lnTo>
                  <a:pt x="1397565" y="611490"/>
                </a:lnTo>
                <a:lnTo>
                  <a:pt x="1432302" y="617267"/>
                </a:lnTo>
                <a:lnTo>
                  <a:pt x="1449644" y="617591"/>
                </a:lnTo>
                <a:lnTo>
                  <a:pt x="1455793" y="623174"/>
                </a:lnTo>
                <a:cubicBezTo>
                  <a:pt x="1461744" y="626151"/>
                  <a:pt x="1469373" y="626493"/>
                  <a:pt x="1480758" y="620863"/>
                </a:cubicBezTo>
                <a:lnTo>
                  <a:pt x="1483154" y="618527"/>
                </a:lnTo>
                <a:lnTo>
                  <a:pt x="1505495" y="624325"/>
                </a:lnTo>
                <a:cubicBezTo>
                  <a:pt x="1512992" y="627532"/>
                  <a:pt x="1520025" y="632078"/>
                  <a:pt x="1526340" y="638496"/>
                </a:cubicBezTo>
                <a:cubicBezTo>
                  <a:pt x="1586113" y="586768"/>
                  <a:pt x="1659006" y="610309"/>
                  <a:pt x="1731986" y="589682"/>
                </a:cubicBezTo>
                <a:cubicBezTo>
                  <a:pt x="1750397" y="523106"/>
                  <a:pt x="1896056" y="573257"/>
                  <a:pt x="1927935" y="628540"/>
                </a:cubicBezTo>
                <a:cubicBezTo>
                  <a:pt x="1912854" y="559823"/>
                  <a:pt x="2112261" y="676347"/>
                  <a:pt x="2039075" y="599964"/>
                </a:cubicBezTo>
                <a:cubicBezTo>
                  <a:pt x="2066036" y="601198"/>
                  <a:pt x="2086366" y="569532"/>
                  <a:pt x="2066980" y="550413"/>
                </a:cubicBezTo>
                <a:cubicBezTo>
                  <a:pt x="2155364" y="582582"/>
                  <a:pt x="2259548" y="514786"/>
                  <a:pt x="2352236" y="519602"/>
                </a:cubicBezTo>
                <a:cubicBezTo>
                  <a:pt x="2388450" y="459394"/>
                  <a:pt x="2373298" y="511682"/>
                  <a:pt x="2420791" y="492826"/>
                </a:cubicBezTo>
                <a:cubicBezTo>
                  <a:pt x="2417962" y="542563"/>
                  <a:pt x="2475071" y="455098"/>
                  <a:pt x="2489932" y="507864"/>
                </a:cubicBezTo>
                <a:cubicBezTo>
                  <a:pt x="2498105" y="502761"/>
                  <a:pt x="2505553" y="496153"/>
                  <a:pt x="2512917" y="489127"/>
                </a:cubicBezTo>
                <a:lnTo>
                  <a:pt x="2516783" y="485473"/>
                </a:lnTo>
                <a:lnTo>
                  <a:pt x="2534360" y="480064"/>
                </a:lnTo>
                <a:lnTo>
                  <a:pt x="2536691" y="467018"/>
                </a:lnTo>
                <a:lnTo>
                  <a:pt x="2561265" y="450623"/>
                </a:lnTo>
                <a:cubicBezTo>
                  <a:pt x="2570872" y="446262"/>
                  <a:pt x="2581686" y="443655"/>
                  <a:pt x="2594349" y="443884"/>
                </a:cubicBezTo>
                <a:cubicBezTo>
                  <a:pt x="2640435" y="464638"/>
                  <a:pt x="2696955" y="396361"/>
                  <a:pt x="2754324" y="424766"/>
                </a:cubicBezTo>
                <a:cubicBezTo>
                  <a:pt x="2775130" y="430896"/>
                  <a:pt x="2837731" y="423458"/>
                  <a:pt x="2848470" y="405966"/>
                </a:cubicBezTo>
                <a:cubicBezTo>
                  <a:pt x="2861295" y="401100"/>
                  <a:pt x="2876936" y="405309"/>
                  <a:pt x="2881772" y="387260"/>
                </a:cubicBezTo>
                <a:cubicBezTo>
                  <a:pt x="2890299" y="365261"/>
                  <a:pt x="2938134" y="392997"/>
                  <a:pt x="2929932" y="368912"/>
                </a:cubicBezTo>
                <a:cubicBezTo>
                  <a:pt x="2963844" y="387799"/>
                  <a:pt x="2986550" y="341223"/>
                  <a:pt x="3013020" y="327578"/>
                </a:cubicBezTo>
                <a:cubicBezTo>
                  <a:pt x="3061730" y="317407"/>
                  <a:pt x="3186369" y="312875"/>
                  <a:pt x="3222191" y="307887"/>
                </a:cubicBezTo>
                <a:cubicBezTo>
                  <a:pt x="3223593" y="304249"/>
                  <a:pt x="3179978" y="296995"/>
                  <a:pt x="3227953" y="297650"/>
                </a:cubicBezTo>
                <a:cubicBezTo>
                  <a:pt x="3275928" y="298306"/>
                  <a:pt x="3443572" y="313020"/>
                  <a:pt x="3510042" y="311820"/>
                </a:cubicBezTo>
                <a:cubicBezTo>
                  <a:pt x="3585274" y="306641"/>
                  <a:pt x="3525753" y="258887"/>
                  <a:pt x="3626773" y="290452"/>
                </a:cubicBezTo>
                <a:cubicBezTo>
                  <a:pt x="3633124" y="269835"/>
                  <a:pt x="3644693" y="267134"/>
                  <a:pt x="3666217" y="273255"/>
                </a:cubicBezTo>
                <a:cubicBezTo>
                  <a:pt x="3702502" y="269310"/>
                  <a:pt x="3690563" y="221720"/>
                  <a:pt x="3732427" y="245039"/>
                </a:cubicBezTo>
                <a:cubicBezTo>
                  <a:pt x="3720985" y="220241"/>
                  <a:pt x="3798776" y="224539"/>
                  <a:pt x="3777022" y="200276"/>
                </a:cubicBezTo>
                <a:cubicBezTo>
                  <a:pt x="3781759" y="193499"/>
                  <a:pt x="3786499" y="190723"/>
                  <a:pt x="3791246" y="189996"/>
                </a:cubicBezTo>
                <a:cubicBezTo>
                  <a:pt x="3800740" y="188542"/>
                  <a:pt x="3810265" y="195284"/>
                  <a:pt x="3819864" y="194605"/>
                </a:cubicBezTo>
                <a:lnTo>
                  <a:pt x="3830398" y="188383"/>
                </a:lnTo>
                <a:lnTo>
                  <a:pt x="3834360" y="188992"/>
                </a:lnTo>
                <a:lnTo>
                  <a:pt x="3843715" y="188752"/>
                </a:lnTo>
                <a:lnTo>
                  <a:pt x="3842609" y="197386"/>
                </a:lnTo>
                <a:cubicBezTo>
                  <a:pt x="3840673" y="205638"/>
                  <a:pt x="3839248" y="214671"/>
                  <a:pt x="3853961" y="213380"/>
                </a:cubicBezTo>
                <a:cubicBezTo>
                  <a:pt x="3884396" y="206569"/>
                  <a:pt x="3895082" y="241941"/>
                  <a:pt x="3907640" y="207568"/>
                </a:cubicBezTo>
                <a:lnTo>
                  <a:pt x="3910449" y="197808"/>
                </a:lnTo>
                <a:lnTo>
                  <a:pt x="3917197" y="196121"/>
                </a:lnTo>
                <a:cubicBezTo>
                  <a:pt x="3920833" y="196372"/>
                  <a:pt x="3922919" y="198717"/>
                  <a:pt x="3922400" y="205056"/>
                </a:cubicBezTo>
                <a:cubicBezTo>
                  <a:pt x="3950680" y="178467"/>
                  <a:pt x="3984062" y="218098"/>
                  <a:pt x="4013061" y="224874"/>
                </a:cubicBezTo>
                <a:cubicBezTo>
                  <a:pt x="4062781" y="222856"/>
                  <a:pt x="4184760" y="196847"/>
                  <a:pt x="4220717" y="192946"/>
                </a:cubicBezTo>
                <a:cubicBezTo>
                  <a:pt x="4222964" y="196132"/>
                  <a:pt x="4225687" y="199002"/>
                  <a:pt x="4228802" y="201468"/>
                </a:cubicBezTo>
                <a:cubicBezTo>
                  <a:pt x="4246898" y="215792"/>
                  <a:pt x="4274013" y="213632"/>
                  <a:pt x="4289361" y="196642"/>
                </a:cubicBezTo>
                <a:cubicBezTo>
                  <a:pt x="4363212" y="140627"/>
                  <a:pt x="4433598" y="135488"/>
                  <a:pt x="4498913" y="118915"/>
                </a:cubicBezTo>
                <a:cubicBezTo>
                  <a:pt x="4573135" y="105586"/>
                  <a:pt x="4527062" y="166416"/>
                  <a:pt x="4617330" y="111163"/>
                </a:cubicBezTo>
                <a:cubicBezTo>
                  <a:pt x="4628518" y="129608"/>
                  <a:pt x="4640397" y="129405"/>
                  <a:pt x="4659778" y="118219"/>
                </a:cubicBezTo>
                <a:cubicBezTo>
                  <a:pt x="4695929" y="113193"/>
                  <a:pt x="4695958" y="162259"/>
                  <a:pt x="4730870" y="129432"/>
                </a:cubicBezTo>
                <a:cubicBezTo>
                  <a:pt x="4761586" y="136690"/>
                  <a:pt x="4823142" y="161592"/>
                  <a:pt x="4844073" y="161768"/>
                </a:cubicBezTo>
                <a:cubicBezTo>
                  <a:pt x="4870797" y="164132"/>
                  <a:pt x="4827288" y="135164"/>
                  <a:pt x="4856454" y="130488"/>
                </a:cubicBezTo>
                <a:cubicBezTo>
                  <a:pt x="4892086" y="129553"/>
                  <a:pt x="4889263" y="81477"/>
                  <a:pt x="4920038" y="140418"/>
                </a:cubicBezTo>
                <a:cubicBezTo>
                  <a:pt x="4956358" y="122308"/>
                  <a:pt x="4965108" y="149263"/>
                  <a:pt x="5016639" y="158905"/>
                </a:cubicBezTo>
                <a:cubicBezTo>
                  <a:pt x="5037063" y="141828"/>
                  <a:pt x="5054534" y="147986"/>
                  <a:pt x="5072009" y="161502"/>
                </a:cubicBezTo>
                <a:cubicBezTo>
                  <a:pt x="5121260" y="153653"/>
                  <a:pt x="5167555" y="172635"/>
                  <a:pt x="5223626" y="177356"/>
                </a:cubicBezTo>
                <a:cubicBezTo>
                  <a:pt x="5282824" y="155243"/>
                  <a:pt x="5315859" y="195041"/>
                  <a:pt x="5375773" y="199913"/>
                </a:cubicBezTo>
                <a:cubicBezTo>
                  <a:pt x="5432511" y="156218"/>
                  <a:pt x="5417550" y="256036"/>
                  <a:pt x="5467502" y="250963"/>
                </a:cubicBezTo>
                <a:cubicBezTo>
                  <a:pt x="5547124" y="209975"/>
                  <a:pt x="5467171" y="283839"/>
                  <a:pt x="5592395" y="265434"/>
                </a:cubicBezTo>
                <a:cubicBezTo>
                  <a:pt x="5599201" y="258867"/>
                  <a:pt x="5614752" y="264706"/>
                  <a:pt x="5613532" y="273379"/>
                </a:cubicBezTo>
                <a:cubicBezTo>
                  <a:pt x="5621390" y="270408"/>
                  <a:pt x="5639720" y="253173"/>
                  <a:pt x="5642173" y="266904"/>
                </a:cubicBezTo>
                <a:cubicBezTo>
                  <a:pt x="5682296" y="267049"/>
                  <a:pt x="5721812" y="257513"/>
                  <a:pt x="5756910" y="239211"/>
                </a:cubicBezTo>
                <a:cubicBezTo>
                  <a:pt x="5834998" y="260050"/>
                  <a:pt x="5790596" y="197229"/>
                  <a:pt x="5846667" y="201786"/>
                </a:cubicBezTo>
                <a:cubicBezTo>
                  <a:pt x="5892444" y="227312"/>
                  <a:pt x="5908324" y="204527"/>
                  <a:pt x="5960732" y="220708"/>
                </a:cubicBezTo>
                <a:cubicBezTo>
                  <a:pt x="5977124" y="175349"/>
                  <a:pt x="6009640" y="223654"/>
                  <a:pt x="6029542" y="210339"/>
                </a:cubicBezTo>
                <a:cubicBezTo>
                  <a:pt x="6063108" y="261420"/>
                  <a:pt x="6107411" y="160034"/>
                  <a:pt x="6141123" y="159923"/>
                </a:cubicBezTo>
                <a:cubicBezTo>
                  <a:pt x="6198068" y="167749"/>
                  <a:pt x="6260628" y="219715"/>
                  <a:pt x="6290640" y="167441"/>
                </a:cubicBezTo>
                <a:cubicBezTo>
                  <a:pt x="6295193" y="188689"/>
                  <a:pt x="6290494" y="217816"/>
                  <a:pt x="6322806" y="213293"/>
                </a:cubicBezTo>
                <a:cubicBezTo>
                  <a:pt x="6337769" y="214252"/>
                  <a:pt x="6349573" y="188998"/>
                  <a:pt x="6380420" y="173195"/>
                </a:cubicBezTo>
                <a:cubicBezTo>
                  <a:pt x="6420580" y="151473"/>
                  <a:pt x="6513519" y="179296"/>
                  <a:pt x="6507891" y="118474"/>
                </a:cubicBezTo>
                <a:cubicBezTo>
                  <a:pt x="6519398" y="82452"/>
                  <a:pt x="6571830" y="137398"/>
                  <a:pt x="6571807" y="98636"/>
                </a:cubicBezTo>
                <a:cubicBezTo>
                  <a:pt x="6594702" y="123421"/>
                  <a:pt x="6634676" y="82071"/>
                  <a:pt x="6671880" y="82931"/>
                </a:cubicBezTo>
                <a:cubicBezTo>
                  <a:pt x="6678855" y="65407"/>
                  <a:pt x="6687415" y="66196"/>
                  <a:pt x="6702266" y="75470"/>
                </a:cubicBezTo>
                <a:cubicBezTo>
                  <a:pt x="6747004" y="78450"/>
                  <a:pt x="6798307" y="53072"/>
                  <a:pt x="6845802" y="24496"/>
                </a:cubicBezTo>
                <a:lnTo>
                  <a:pt x="6884912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aphic 3" descr="Blueprint with solid fill">
            <a:extLst>
              <a:ext uri="{FF2B5EF4-FFF2-40B4-BE49-F238E27FC236}">
                <a16:creationId xmlns:a16="http://schemas.microsoft.com/office/drawing/2014/main" id="{7912FA7E-6117-92FC-76AC-628331AF39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3899" y="1627071"/>
            <a:ext cx="4029075" cy="4029075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CFC87D0-87E2-42A4-D66B-3CF025D717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1625" y="2194101"/>
            <a:ext cx="5816362" cy="3908587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400" b="0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Computer Vision: Our system utilizes computer vision to accurately analyze and process images, enabling precise virtual clothing try-on experiences.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0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Learning: Through advanced machine learning algorithms, our solution learns and predicts how clothing items will fit and look on different body types, ensuring realistic and personalized virtual try-on.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0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Fabric Simulation: Our technology replicates the behavior of real fabrics, such as drapes and textures, creating an authentic and lifelike virtual garment try-on experience.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0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Real-time Rendering: With cutting-edge rendering techniques, our system provides high-quality and real-time visualizations of virtual try-ons, ensuring a realistic representation of clothing items.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0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Seamless Integration: Our solution seamlessly integrates with e-commerce platforms, allowing customers to try on clothing items directly from their favorite brands' websites or applications, streamlining the shopping process.</a:t>
            </a:r>
          </a:p>
        </p:txBody>
      </p:sp>
    </p:spTree>
    <p:extLst>
      <p:ext uri="{BB962C8B-B14F-4D97-AF65-F5344CB8AC3E}">
        <p14:creationId xmlns:p14="http://schemas.microsoft.com/office/powerpoint/2010/main" val="31821476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13EFA6C3-82DC-4131-9929-2523E6FD0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E523EE-3A7E-52D8-D7B6-D3DBEF2B34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1625" y="609600"/>
            <a:ext cx="5816361" cy="1330839"/>
          </a:xfrm>
        </p:spPr>
        <p:txBody>
          <a:bodyPr>
            <a:normAutofit/>
          </a:bodyPr>
          <a:lstStyle/>
          <a:p>
            <a:r>
              <a:rPr lang="en-US" b="1">
                <a:latin typeface="Poppins" panose="00000500000000000000" pitchFamily="2" charset="0"/>
                <a:cs typeface="Poppins" panose="00000500000000000000" pitchFamily="2" charset="0"/>
              </a:rPr>
              <a:t>BUSINESS USE CASE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AEC9469E-14CA-4358-BABC-CBF836A614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869680" cy="767978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048EB4C9-ACAF-4CCA-BA6E-9314431923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5753" y="6027658"/>
            <a:ext cx="7906247" cy="830343"/>
          </a:xfrm>
          <a:custGeom>
            <a:avLst/>
            <a:gdLst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127968 w 6884912"/>
              <a:gd name="connsiteY58" fmla="*/ 287613 h 1161397"/>
              <a:gd name="connsiteX59" fmla="*/ 3222191 w 6884912"/>
              <a:gd name="connsiteY59" fmla="*/ 307887 h 1161397"/>
              <a:gd name="connsiteX60" fmla="*/ 3227953 w 6884912"/>
              <a:gd name="connsiteY60" fmla="*/ 297650 h 1161397"/>
              <a:gd name="connsiteX61" fmla="*/ 3287859 w 6884912"/>
              <a:gd name="connsiteY61" fmla="*/ 287558 h 1161397"/>
              <a:gd name="connsiteX62" fmla="*/ 3510042 w 6884912"/>
              <a:gd name="connsiteY62" fmla="*/ 311820 h 1161397"/>
              <a:gd name="connsiteX63" fmla="*/ 3626773 w 6884912"/>
              <a:gd name="connsiteY63" fmla="*/ 290452 h 1161397"/>
              <a:gd name="connsiteX64" fmla="*/ 3666217 w 6884912"/>
              <a:gd name="connsiteY64" fmla="*/ 273255 h 1161397"/>
              <a:gd name="connsiteX65" fmla="*/ 3732427 w 6884912"/>
              <a:gd name="connsiteY65" fmla="*/ 245039 h 1161397"/>
              <a:gd name="connsiteX66" fmla="*/ 3777022 w 6884912"/>
              <a:gd name="connsiteY66" fmla="*/ 200276 h 1161397"/>
              <a:gd name="connsiteX67" fmla="*/ 3791246 w 6884912"/>
              <a:gd name="connsiteY67" fmla="*/ 189996 h 1161397"/>
              <a:gd name="connsiteX68" fmla="*/ 3819864 w 6884912"/>
              <a:gd name="connsiteY68" fmla="*/ 194605 h 1161397"/>
              <a:gd name="connsiteX69" fmla="*/ 3830398 w 6884912"/>
              <a:gd name="connsiteY69" fmla="*/ 188383 h 1161397"/>
              <a:gd name="connsiteX70" fmla="*/ 3834360 w 6884912"/>
              <a:gd name="connsiteY70" fmla="*/ 188992 h 1161397"/>
              <a:gd name="connsiteX71" fmla="*/ 3843715 w 6884912"/>
              <a:gd name="connsiteY71" fmla="*/ 188752 h 1161397"/>
              <a:gd name="connsiteX72" fmla="*/ 3842609 w 6884912"/>
              <a:gd name="connsiteY72" fmla="*/ 197386 h 1161397"/>
              <a:gd name="connsiteX73" fmla="*/ 3853961 w 6884912"/>
              <a:gd name="connsiteY73" fmla="*/ 213380 h 1161397"/>
              <a:gd name="connsiteX74" fmla="*/ 3907640 w 6884912"/>
              <a:gd name="connsiteY74" fmla="*/ 207568 h 1161397"/>
              <a:gd name="connsiteX75" fmla="*/ 3910449 w 6884912"/>
              <a:gd name="connsiteY75" fmla="*/ 197808 h 1161397"/>
              <a:gd name="connsiteX76" fmla="*/ 3917197 w 6884912"/>
              <a:gd name="connsiteY76" fmla="*/ 196121 h 1161397"/>
              <a:gd name="connsiteX77" fmla="*/ 3922400 w 6884912"/>
              <a:gd name="connsiteY77" fmla="*/ 205056 h 1161397"/>
              <a:gd name="connsiteX78" fmla="*/ 4013061 w 6884912"/>
              <a:gd name="connsiteY78" fmla="*/ 224874 h 1161397"/>
              <a:gd name="connsiteX79" fmla="*/ 4134285 w 6884912"/>
              <a:gd name="connsiteY79" fmla="*/ 235592 h 1161397"/>
              <a:gd name="connsiteX80" fmla="*/ 4220717 w 6884912"/>
              <a:gd name="connsiteY80" fmla="*/ 192946 h 1161397"/>
              <a:gd name="connsiteX81" fmla="*/ 4228802 w 6884912"/>
              <a:gd name="connsiteY81" fmla="*/ 201468 h 1161397"/>
              <a:gd name="connsiteX82" fmla="*/ 4289361 w 6884912"/>
              <a:gd name="connsiteY82" fmla="*/ 196642 h 1161397"/>
              <a:gd name="connsiteX83" fmla="*/ 4498913 w 6884912"/>
              <a:gd name="connsiteY83" fmla="*/ 118915 h 1161397"/>
              <a:gd name="connsiteX84" fmla="*/ 4617330 w 6884912"/>
              <a:gd name="connsiteY84" fmla="*/ 111163 h 1161397"/>
              <a:gd name="connsiteX85" fmla="*/ 4659778 w 6884912"/>
              <a:gd name="connsiteY85" fmla="*/ 118219 h 1161397"/>
              <a:gd name="connsiteX86" fmla="*/ 4730870 w 6884912"/>
              <a:gd name="connsiteY86" fmla="*/ 129432 h 1161397"/>
              <a:gd name="connsiteX87" fmla="*/ 4785037 w 6884912"/>
              <a:gd name="connsiteY87" fmla="*/ 161964 h 1161397"/>
              <a:gd name="connsiteX88" fmla="*/ 4844073 w 6884912"/>
              <a:gd name="connsiteY88" fmla="*/ 161768 h 1161397"/>
              <a:gd name="connsiteX89" fmla="*/ 4856454 w 6884912"/>
              <a:gd name="connsiteY89" fmla="*/ 130488 h 1161397"/>
              <a:gd name="connsiteX90" fmla="*/ 4920038 w 6884912"/>
              <a:gd name="connsiteY90" fmla="*/ 140418 h 1161397"/>
              <a:gd name="connsiteX91" fmla="*/ 5016639 w 6884912"/>
              <a:gd name="connsiteY91" fmla="*/ 158905 h 1161397"/>
              <a:gd name="connsiteX92" fmla="*/ 5072009 w 6884912"/>
              <a:gd name="connsiteY92" fmla="*/ 161502 h 1161397"/>
              <a:gd name="connsiteX93" fmla="*/ 5223626 w 6884912"/>
              <a:gd name="connsiteY93" fmla="*/ 177356 h 1161397"/>
              <a:gd name="connsiteX94" fmla="*/ 5375773 w 6884912"/>
              <a:gd name="connsiteY94" fmla="*/ 199913 h 1161397"/>
              <a:gd name="connsiteX95" fmla="*/ 5467502 w 6884912"/>
              <a:gd name="connsiteY95" fmla="*/ 250963 h 1161397"/>
              <a:gd name="connsiteX96" fmla="*/ 5592395 w 6884912"/>
              <a:gd name="connsiteY96" fmla="*/ 265434 h 1161397"/>
              <a:gd name="connsiteX97" fmla="*/ 5613532 w 6884912"/>
              <a:gd name="connsiteY97" fmla="*/ 273379 h 1161397"/>
              <a:gd name="connsiteX98" fmla="*/ 5642173 w 6884912"/>
              <a:gd name="connsiteY98" fmla="*/ 266904 h 1161397"/>
              <a:gd name="connsiteX99" fmla="*/ 5756910 w 6884912"/>
              <a:gd name="connsiteY99" fmla="*/ 239211 h 1161397"/>
              <a:gd name="connsiteX100" fmla="*/ 5846667 w 6884912"/>
              <a:gd name="connsiteY100" fmla="*/ 201786 h 1161397"/>
              <a:gd name="connsiteX101" fmla="*/ 5960732 w 6884912"/>
              <a:gd name="connsiteY101" fmla="*/ 220708 h 1161397"/>
              <a:gd name="connsiteX102" fmla="*/ 6029542 w 6884912"/>
              <a:gd name="connsiteY102" fmla="*/ 210339 h 1161397"/>
              <a:gd name="connsiteX103" fmla="*/ 6141123 w 6884912"/>
              <a:gd name="connsiteY103" fmla="*/ 159923 h 1161397"/>
              <a:gd name="connsiteX104" fmla="*/ 6290640 w 6884912"/>
              <a:gd name="connsiteY104" fmla="*/ 167441 h 1161397"/>
              <a:gd name="connsiteX105" fmla="*/ 6322806 w 6884912"/>
              <a:gd name="connsiteY105" fmla="*/ 213293 h 1161397"/>
              <a:gd name="connsiteX106" fmla="*/ 6364914 w 6884912"/>
              <a:gd name="connsiteY106" fmla="*/ 240140 h 1161397"/>
              <a:gd name="connsiteX107" fmla="*/ 6380420 w 6884912"/>
              <a:gd name="connsiteY107" fmla="*/ 173195 h 1161397"/>
              <a:gd name="connsiteX108" fmla="*/ 6507891 w 6884912"/>
              <a:gd name="connsiteY108" fmla="*/ 118474 h 1161397"/>
              <a:gd name="connsiteX109" fmla="*/ 6571807 w 6884912"/>
              <a:gd name="connsiteY109" fmla="*/ 98636 h 1161397"/>
              <a:gd name="connsiteX110" fmla="*/ 6671880 w 6884912"/>
              <a:gd name="connsiteY110" fmla="*/ 82931 h 1161397"/>
              <a:gd name="connsiteX111" fmla="*/ 6702266 w 6884912"/>
              <a:gd name="connsiteY111" fmla="*/ 75470 h 1161397"/>
              <a:gd name="connsiteX112" fmla="*/ 6845802 w 6884912"/>
              <a:gd name="connsiteY112" fmla="*/ 24496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842609 w 6884912"/>
              <a:gd name="connsiteY71" fmla="*/ 197386 h 1161397"/>
              <a:gd name="connsiteX72" fmla="*/ 3853961 w 6884912"/>
              <a:gd name="connsiteY72" fmla="*/ 213380 h 1161397"/>
              <a:gd name="connsiteX73" fmla="*/ 3907640 w 6884912"/>
              <a:gd name="connsiteY73" fmla="*/ 207568 h 1161397"/>
              <a:gd name="connsiteX74" fmla="*/ 3910449 w 6884912"/>
              <a:gd name="connsiteY74" fmla="*/ 197808 h 1161397"/>
              <a:gd name="connsiteX75" fmla="*/ 3917197 w 6884912"/>
              <a:gd name="connsiteY75" fmla="*/ 196121 h 1161397"/>
              <a:gd name="connsiteX76" fmla="*/ 3922400 w 6884912"/>
              <a:gd name="connsiteY76" fmla="*/ 205056 h 1161397"/>
              <a:gd name="connsiteX77" fmla="*/ 4013061 w 6884912"/>
              <a:gd name="connsiteY77" fmla="*/ 224874 h 1161397"/>
              <a:gd name="connsiteX78" fmla="*/ 4134285 w 6884912"/>
              <a:gd name="connsiteY78" fmla="*/ 235592 h 1161397"/>
              <a:gd name="connsiteX79" fmla="*/ 4220717 w 6884912"/>
              <a:gd name="connsiteY79" fmla="*/ 192946 h 1161397"/>
              <a:gd name="connsiteX80" fmla="*/ 4228802 w 6884912"/>
              <a:gd name="connsiteY80" fmla="*/ 201468 h 1161397"/>
              <a:gd name="connsiteX81" fmla="*/ 4289361 w 6884912"/>
              <a:gd name="connsiteY81" fmla="*/ 196642 h 1161397"/>
              <a:gd name="connsiteX82" fmla="*/ 4498913 w 6884912"/>
              <a:gd name="connsiteY82" fmla="*/ 118915 h 1161397"/>
              <a:gd name="connsiteX83" fmla="*/ 4617330 w 6884912"/>
              <a:gd name="connsiteY83" fmla="*/ 111163 h 1161397"/>
              <a:gd name="connsiteX84" fmla="*/ 4659778 w 6884912"/>
              <a:gd name="connsiteY84" fmla="*/ 118219 h 1161397"/>
              <a:gd name="connsiteX85" fmla="*/ 4730870 w 6884912"/>
              <a:gd name="connsiteY85" fmla="*/ 129432 h 1161397"/>
              <a:gd name="connsiteX86" fmla="*/ 4785037 w 6884912"/>
              <a:gd name="connsiteY86" fmla="*/ 161964 h 1161397"/>
              <a:gd name="connsiteX87" fmla="*/ 4844073 w 6884912"/>
              <a:gd name="connsiteY87" fmla="*/ 161768 h 1161397"/>
              <a:gd name="connsiteX88" fmla="*/ 4856454 w 6884912"/>
              <a:gd name="connsiteY88" fmla="*/ 130488 h 1161397"/>
              <a:gd name="connsiteX89" fmla="*/ 4920038 w 6884912"/>
              <a:gd name="connsiteY89" fmla="*/ 140418 h 1161397"/>
              <a:gd name="connsiteX90" fmla="*/ 5016639 w 6884912"/>
              <a:gd name="connsiteY90" fmla="*/ 158905 h 1161397"/>
              <a:gd name="connsiteX91" fmla="*/ 5072009 w 6884912"/>
              <a:gd name="connsiteY91" fmla="*/ 161502 h 1161397"/>
              <a:gd name="connsiteX92" fmla="*/ 5223626 w 6884912"/>
              <a:gd name="connsiteY92" fmla="*/ 177356 h 1161397"/>
              <a:gd name="connsiteX93" fmla="*/ 5375773 w 6884912"/>
              <a:gd name="connsiteY93" fmla="*/ 199913 h 1161397"/>
              <a:gd name="connsiteX94" fmla="*/ 5467502 w 6884912"/>
              <a:gd name="connsiteY94" fmla="*/ 250963 h 1161397"/>
              <a:gd name="connsiteX95" fmla="*/ 5592395 w 6884912"/>
              <a:gd name="connsiteY95" fmla="*/ 265434 h 1161397"/>
              <a:gd name="connsiteX96" fmla="*/ 5613532 w 6884912"/>
              <a:gd name="connsiteY96" fmla="*/ 273379 h 1161397"/>
              <a:gd name="connsiteX97" fmla="*/ 5642173 w 6884912"/>
              <a:gd name="connsiteY97" fmla="*/ 266904 h 1161397"/>
              <a:gd name="connsiteX98" fmla="*/ 5756910 w 6884912"/>
              <a:gd name="connsiteY98" fmla="*/ 239211 h 1161397"/>
              <a:gd name="connsiteX99" fmla="*/ 5846667 w 6884912"/>
              <a:gd name="connsiteY99" fmla="*/ 201786 h 1161397"/>
              <a:gd name="connsiteX100" fmla="*/ 5960732 w 6884912"/>
              <a:gd name="connsiteY100" fmla="*/ 220708 h 1161397"/>
              <a:gd name="connsiteX101" fmla="*/ 6029542 w 6884912"/>
              <a:gd name="connsiteY101" fmla="*/ 210339 h 1161397"/>
              <a:gd name="connsiteX102" fmla="*/ 6141123 w 6884912"/>
              <a:gd name="connsiteY102" fmla="*/ 159923 h 1161397"/>
              <a:gd name="connsiteX103" fmla="*/ 6290640 w 6884912"/>
              <a:gd name="connsiteY103" fmla="*/ 167441 h 1161397"/>
              <a:gd name="connsiteX104" fmla="*/ 6322806 w 6884912"/>
              <a:gd name="connsiteY104" fmla="*/ 213293 h 1161397"/>
              <a:gd name="connsiteX105" fmla="*/ 6364914 w 6884912"/>
              <a:gd name="connsiteY105" fmla="*/ 240140 h 1161397"/>
              <a:gd name="connsiteX106" fmla="*/ 6380420 w 6884912"/>
              <a:gd name="connsiteY106" fmla="*/ 173195 h 1161397"/>
              <a:gd name="connsiteX107" fmla="*/ 6507891 w 6884912"/>
              <a:gd name="connsiteY107" fmla="*/ 118474 h 1161397"/>
              <a:gd name="connsiteX108" fmla="*/ 6571807 w 6884912"/>
              <a:gd name="connsiteY108" fmla="*/ 98636 h 1161397"/>
              <a:gd name="connsiteX109" fmla="*/ 6671880 w 6884912"/>
              <a:gd name="connsiteY109" fmla="*/ 82931 h 1161397"/>
              <a:gd name="connsiteX110" fmla="*/ 6702266 w 6884912"/>
              <a:gd name="connsiteY110" fmla="*/ 75470 h 1161397"/>
              <a:gd name="connsiteX111" fmla="*/ 6845802 w 6884912"/>
              <a:gd name="connsiteY111" fmla="*/ 24496 h 1161397"/>
              <a:gd name="connsiteX112" fmla="*/ 6884912 w 6884912"/>
              <a:gd name="connsiteY112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842609 w 6884912"/>
              <a:gd name="connsiteY71" fmla="*/ 197386 h 1161397"/>
              <a:gd name="connsiteX72" fmla="*/ 3853961 w 6884912"/>
              <a:gd name="connsiteY72" fmla="*/ 213380 h 1161397"/>
              <a:gd name="connsiteX73" fmla="*/ 3907640 w 6884912"/>
              <a:gd name="connsiteY73" fmla="*/ 207568 h 1161397"/>
              <a:gd name="connsiteX74" fmla="*/ 3910449 w 6884912"/>
              <a:gd name="connsiteY74" fmla="*/ 197808 h 1161397"/>
              <a:gd name="connsiteX75" fmla="*/ 3917197 w 6884912"/>
              <a:gd name="connsiteY75" fmla="*/ 196121 h 1161397"/>
              <a:gd name="connsiteX76" fmla="*/ 3922400 w 6884912"/>
              <a:gd name="connsiteY76" fmla="*/ 205056 h 1161397"/>
              <a:gd name="connsiteX77" fmla="*/ 4013061 w 6884912"/>
              <a:gd name="connsiteY77" fmla="*/ 224874 h 1161397"/>
              <a:gd name="connsiteX78" fmla="*/ 4220717 w 6884912"/>
              <a:gd name="connsiteY78" fmla="*/ 192946 h 1161397"/>
              <a:gd name="connsiteX79" fmla="*/ 4228802 w 6884912"/>
              <a:gd name="connsiteY79" fmla="*/ 201468 h 1161397"/>
              <a:gd name="connsiteX80" fmla="*/ 4289361 w 6884912"/>
              <a:gd name="connsiteY80" fmla="*/ 196642 h 1161397"/>
              <a:gd name="connsiteX81" fmla="*/ 4498913 w 6884912"/>
              <a:gd name="connsiteY81" fmla="*/ 118915 h 1161397"/>
              <a:gd name="connsiteX82" fmla="*/ 4617330 w 6884912"/>
              <a:gd name="connsiteY82" fmla="*/ 111163 h 1161397"/>
              <a:gd name="connsiteX83" fmla="*/ 4659778 w 6884912"/>
              <a:gd name="connsiteY83" fmla="*/ 118219 h 1161397"/>
              <a:gd name="connsiteX84" fmla="*/ 4730870 w 6884912"/>
              <a:gd name="connsiteY84" fmla="*/ 129432 h 1161397"/>
              <a:gd name="connsiteX85" fmla="*/ 4785037 w 6884912"/>
              <a:gd name="connsiteY85" fmla="*/ 161964 h 1161397"/>
              <a:gd name="connsiteX86" fmla="*/ 4844073 w 6884912"/>
              <a:gd name="connsiteY86" fmla="*/ 161768 h 1161397"/>
              <a:gd name="connsiteX87" fmla="*/ 4856454 w 6884912"/>
              <a:gd name="connsiteY87" fmla="*/ 130488 h 1161397"/>
              <a:gd name="connsiteX88" fmla="*/ 4920038 w 6884912"/>
              <a:gd name="connsiteY88" fmla="*/ 140418 h 1161397"/>
              <a:gd name="connsiteX89" fmla="*/ 5016639 w 6884912"/>
              <a:gd name="connsiteY89" fmla="*/ 158905 h 1161397"/>
              <a:gd name="connsiteX90" fmla="*/ 5072009 w 6884912"/>
              <a:gd name="connsiteY90" fmla="*/ 161502 h 1161397"/>
              <a:gd name="connsiteX91" fmla="*/ 5223626 w 6884912"/>
              <a:gd name="connsiteY91" fmla="*/ 177356 h 1161397"/>
              <a:gd name="connsiteX92" fmla="*/ 5375773 w 6884912"/>
              <a:gd name="connsiteY92" fmla="*/ 199913 h 1161397"/>
              <a:gd name="connsiteX93" fmla="*/ 5467502 w 6884912"/>
              <a:gd name="connsiteY93" fmla="*/ 250963 h 1161397"/>
              <a:gd name="connsiteX94" fmla="*/ 5592395 w 6884912"/>
              <a:gd name="connsiteY94" fmla="*/ 265434 h 1161397"/>
              <a:gd name="connsiteX95" fmla="*/ 5613532 w 6884912"/>
              <a:gd name="connsiteY95" fmla="*/ 273379 h 1161397"/>
              <a:gd name="connsiteX96" fmla="*/ 5642173 w 6884912"/>
              <a:gd name="connsiteY96" fmla="*/ 266904 h 1161397"/>
              <a:gd name="connsiteX97" fmla="*/ 5756910 w 6884912"/>
              <a:gd name="connsiteY97" fmla="*/ 239211 h 1161397"/>
              <a:gd name="connsiteX98" fmla="*/ 5846667 w 6884912"/>
              <a:gd name="connsiteY98" fmla="*/ 201786 h 1161397"/>
              <a:gd name="connsiteX99" fmla="*/ 5960732 w 6884912"/>
              <a:gd name="connsiteY99" fmla="*/ 220708 h 1161397"/>
              <a:gd name="connsiteX100" fmla="*/ 6029542 w 6884912"/>
              <a:gd name="connsiteY100" fmla="*/ 210339 h 1161397"/>
              <a:gd name="connsiteX101" fmla="*/ 6141123 w 6884912"/>
              <a:gd name="connsiteY101" fmla="*/ 159923 h 1161397"/>
              <a:gd name="connsiteX102" fmla="*/ 6290640 w 6884912"/>
              <a:gd name="connsiteY102" fmla="*/ 167441 h 1161397"/>
              <a:gd name="connsiteX103" fmla="*/ 6322806 w 6884912"/>
              <a:gd name="connsiteY103" fmla="*/ 213293 h 1161397"/>
              <a:gd name="connsiteX104" fmla="*/ 6364914 w 6884912"/>
              <a:gd name="connsiteY104" fmla="*/ 240140 h 1161397"/>
              <a:gd name="connsiteX105" fmla="*/ 6380420 w 6884912"/>
              <a:gd name="connsiteY105" fmla="*/ 173195 h 1161397"/>
              <a:gd name="connsiteX106" fmla="*/ 6507891 w 6884912"/>
              <a:gd name="connsiteY106" fmla="*/ 118474 h 1161397"/>
              <a:gd name="connsiteX107" fmla="*/ 6571807 w 6884912"/>
              <a:gd name="connsiteY107" fmla="*/ 98636 h 1161397"/>
              <a:gd name="connsiteX108" fmla="*/ 6671880 w 6884912"/>
              <a:gd name="connsiteY108" fmla="*/ 82931 h 1161397"/>
              <a:gd name="connsiteX109" fmla="*/ 6702266 w 6884912"/>
              <a:gd name="connsiteY109" fmla="*/ 75470 h 1161397"/>
              <a:gd name="connsiteX110" fmla="*/ 6845802 w 6884912"/>
              <a:gd name="connsiteY110" fmla="*/ 24496 h 1161397"/>
              <a:gd name="connsiteX111" fmla="*/ 6884912 w 6884912"/>
              <a:gd name="connsiteY111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842609 w 6884912"/>
              <a:gd name="connsiteY71" fmla="*/ 197386 h 1161397"/>
              <a:gd name="connsiteX72" fmla="*/ 3853961 w 6884912"/>
              <a:gd name="connsiteY72" fmla="*/ 213380 h 1161397"/>
              <a:gd name="connsiteX73" fmla="*/ 3907640 w 6884912"/>
              <a:gd name="connsiteY73" fmla="*/ 207568 h 1161397"/>
              <a:gd name="connsiteX74" fmla="*/ 3910449 w 6884912"/>
              <a:gd name="connsiteY74" fmla="*/ 197808 h 1161397"/>
              <a:gd name="connsiteX75" fmla="*/ 3917197 w 6884912"/>
              <a:gd name="connsiteY75" fmla="*/ 196121 h 1161397"/>
              <a:gd name="connsiteX76" fmla="*/ 3922400 w 6884912"/>
              <a:gd name="connsiteY76" fmla="*/ 205056 h 1161397"/>
              <a:gd name="connsiteX77" fmla="*/ 4013061 w 6884912"/>
              <a:gd name="connsiteY77" fmla="*/ 224874 h 1161397"/>
              <a:gd name="connsiteX78" fmla="*/ 4220717 w 6884912"/>
              <a:gd name="connsiteY78" fmla="*/ 192946 h 1161397"/>
              <a:gd name="connsiteX79" fmla="*/ 4228802 w 6884912"/>
              <a:gd name="connsiteY79" fmla="*/ 201468 h 1161397"/>
              <a:gd name="connsiteX80" fmla="*/ 4289361 w 6884912"/>
              <a:gd name="connsiteY80" fmla="*/ 196642 h 1161397"/>
              <a:gd name="connsiteX81" fmla="*/ 4498913 w 6884912"/>
              <a:gd name="connsiteY81" fmla="*/ 118915 h 1161397"/>
              <a:gd name="connsiteX82" fmla="*/ 4617330 w 6884912"/>
              <a:gd name="connsiteY82" fmla="*/ 111163 h 1161397"/>
              <a:gd name="connsiteX83" fmla="*/ 4659778 w 6884912"/>
              <a:gd name="connsiteY83" fmla="*/ 118219 h 1161397"/>
              <a:gd name="connsiteX84" fmla="*/ 4730870 w 6884912"/>
              <a:gd name="connsiteY84" fmla="*/ 129432 h 1161397"/>
              <a:gd name="connsiteX85" fmla="*/ 4785037 w 6884912"/>
              <a:gd name="connsiteY85" fmla="*/ 161964 h 1161397"/>
              <a:gd name="connsiteX86" fmla="*/ 4844073 w 6884912"/>
              <a:gd name="connsiteY86" fmla="*/ 161768 h 1161397"/>
              <a:gd name="connsiteX87" fmla="*/ 4856454 w 6884912"/>
              <a:gd name="connsiteY87" fmla="*/ 130488 h 1161397"/>
              <a:gd name="connsiteX88" fmla="*/ 4920038 w 6884912"/>
              <a:gd name="connsiteY88" fmla="*/ 140418 h 1161397"/>
              <a:gd name="connsiteX89" fmla="*/ 5016639 w 6884912"/>
              <a:gd name="connsiteY89" fmla="*/ 158905 h 1161397"/>
              <a:gd name="connsiteX90" fmla="*/ 5072009 w 6884912"/>
              <a:gd name="connsiteY90" fmla="*/ 161502 h 1161397"/>
              <a:gd name="connsiteX91" fmla="*/ 5223626 w 6884912"/>
              <a:gd name="connsiteY91" fmla="*/ 177356 h 1161397"/>
              <a:gd name="connsiteX92" fmla="*/ 5375773 w 6884912"/>
              <a:gd name="connsiteY92" fmla="*/ 199913 h 1161397"/>
              <a:gd name="connsiteX93" fmla="*/ 5467502 w 6884912"/>
              <a:gd name="connsiteY93" fmla="*/ 250963 h 1161397"/>
              <a:gd name="connsiteX94" fmla="*/ 5592395 w 6884912"/>
              <a:gd name="connsiteY94" fmla="*/ 265434 h 1161397"/>
              <a:gd name="connsiteX95" fmla="*/ 5613532 w 6884912"/>
              <a:gd name="connsiteY95" fmla="*/ 273379 h 1161397"/>
              <a:gd name="connsiteX96" fmla="*/ 5642173 w 6884912"/>
              <a:gd name="connsiteY96" fmla="*/ 266904 h 1161397"/>
              <a:gd name="connsiteX97" fmla="*/ 5756910 w 6884912"/>
              <a:gd name="connsiteY97" fmla="*/ 239211 h 1161397"/>
              <a:gd name="connsiteX98" fmla="*/ 5846667 w 6884912"/>
              <a:gd name="connsiteY98" fmla="*/ 201786 h 1161397"/>
              <a:gd name="connsiteX99" fmla="*/ 5960732 w 6884912"/>
              <a:gd name="connsiteY99" fmla="*/ 220708 h 1161397"/>
              <a:gd name="connsiteX100" fmla="*/ 6029542 w 6884912"/>
              <a:gd name="connsiteY100" fmla="*/ 210339 h 1161397"/>
              <a:gd name="connsiteX101" fmla="*/ 6141123 w 6884912"/>
              <a:gd name="connsiteY101" fmla="*/ 159923 h 1161397"/>
              <a:gd name="connsiteX102" fmla="*/ 6290640 w 6884912"/>
              <a:gd name="connsiteY102" fmla="*/ 167441 h 1161397"/>
              <a:gd name="connsiteX103" fmla="*/ 6322806 w 6884912"/>
              <a:gd name="connsiteY103" fmla="*/ 213293 h 1161397"/>
              <a:gd name="connsiteX104" fmla="*/ 6380420 w 6884912"/>
              <a:gd name="connsiteY104" fmla="*/ 173195 h 1161397"/>
              <a:gd name="connsiteX105" fmla="*/ 6507891 w 6884912"/>
              <a:gd name="connsiteY105" fmla="*/ 118474 h 1161397"/>
              <a:gd name="connsiteX106" fmla="*/ 6571807 w 6884912"/>
              <a:gd name="connsiteY106" fmla="*/ 98636 h 1161397"/>
              <a:gd name="connsiteX107" fmla="*/ 6671880 w 6884912"/>
              <a:gd name="connsiteY107" fmla="*/ 82931 h 1161397"/>
              <a:gd name="connsiteX108" fmla="*/ 6702266 w 6884912"/>
              <a:gd name="connsiteY108" fmla="*/ 75470 h 1161397"/>
              <a:gd name="connsiteX109" fmla="*/ 6845802 w 6884912"/>
              <a:gd name="connsiteY109" fmla="*/ 24496 h 1161397"/>
              <a:gd name="connsiteX110" fmla="*/ 6884912 w 6884912"/>
              <a:gd name="connsiteY110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510042 w 6884912"/>
              <a:gd name="connsiteY60" fmla="*/ 311820 h 1161397"/>
              <a:gd name="connsiteX61" fmla="*/ 3626773 w 6884912"/>
              <a:gd name="connsiteY61" fmla="*/ 290452 h 1161397"/>
              <a:gd name="connsiteX62" fmla="*/ 3666217 w 6884912"/>
              <a:gd name="connsiteY62" fmla="*/ 273255 h 1161397"/>
              <a:gd name="connsiteX63" fmla="*/ 3732427 w 6884912"/>
              <a:gd name="connsiteY63" fmla="*/ 245039 h 1161397"/>
              <a:gd name="connsiteX64" fmla="*/ 3777022 w 6884912"/>
              <a:gd name="connsiteY64" fmla="*/ 200276 h 1161397"/>
              <a:gd name="connsiteX65" fmla="*/ 3791246 w 6884912"/>
              <a:gd name="connsiteY65" fmla="*/ 189996 h 1161397"/>
              <a:gd name="connsiteX66" fmla="*/ 3819864 w 6884912"/>
              <a:gd name="connsiteY66" fmla="*/ 194605 h 1161397"/>
              <a:gd name="connsiteX67" fmla="*/ 3830398 w 6884912"/>
              <a:gd name="connsiteY67" fmla="*/ 188383 h 1161397"/>
              <a:gd name="connsiteX68" fmla="*/ 3834360 w 6884912"/>
              <a:gd name="connsiteY68" fmla="*/ 188992 h 1161397"/>
              <a:gd name="connsiteX69" fmla="*/ 3843715 w 6884912"/>
              <a:gd name="connsiteY69" fmla="*/ 188752 h 1161397"/>
              <a:gd name="connsiteX70" fmla="*/ 3842609 w 6884912"/>
              <a:gd name="connsiteY70" fmla="*/ 197386 h 1161397"/>
              <a:gd name="connsiteX71" fmla="*/ 3853961 w 6884912"/>
              <a:gd name="connsiteY71" fmla="*/ 213380 h 1161397"/>
              <a:gd name="connsiteX72" fmla="*/ 3907640 w 6884912"/>
              <a:gd name="connsiteY72" fmla="*/ 207568 h 1161397"/>
              <a:gd name="connsiteX73" fmla="*/ 3910449 w 6884912"/>
              <a:gd name="connsiteY73" fmla="*/ 197808 h 1161397"/>
              <a:gd name="connsiteX74" fmla="*/ 3917197 w 6884912"/>
              <a:gd name="connsiteY74" fmla="*/ 196121 h 1161397"/>
              <a:gd name="connsiteX75" fmla="*/ 3922400 w 6884912"/>
              <a:gd name="connsiteY75" fmla="*/ 205056 h 1161397"/>
              <a:gd name="connsiteX76" fmla="*/ 4013061 w 6884912"/>
              <a:gd name="connsiteY76" fmla="*/ 224874 h 1161397"/>
              <a:gd name="connsiteX77" fmla="*/ 4220717 w 6884912"/>
              <a:gd name="connsiteY77" fmla="*/ 192946 h 1161397"/>
              <a:gd name="connsiteX78" fmla="*/ 4228802 w 6884912"/>
              <a:gd name="connsiteY78" fmla="*/ 201468 h 1161397"/>
              <a:gd name="connsiteX79" fmla="*/ 4289361 w 6884912"/>
              <a:gd name="connsiteY79" fmla="*/ 196642 h 1161397"/>
              <a:gd name="connsiteX80" fmla="*/ 4498913 w 6884912"/>
              <a:gd name="connsiteY80" fmla="*/ 118915 h 1161397"/>
              <a:gd name="connsiteX81" fmla="*/ 4617330 w 6884912"/>
              <a:gd name="connsiteY81" fmla="*/ 111163 h 1161397"/>
              <a:gd name="connsiteX82" fmla="*/ 4659778 w 6884912"/>
              <a:gd name="connsiteY82" fmla="*/ 118219 h 1161397"/>
              <a:gd name="connsiteX83" fmla="*/ 4730870 w 6884912"/>
              <a:gd name="connsiteY83" fmla="*/ 129432 h 1161397"/>
              <a:gd name="connsiteX84" fmla="*/ 4785037 w 6884912"/>
              <a:gd name="connsiteY84" fmla="*/ 161964 h 1161397"/>
              <a:gd name="connsiteX85" fmla="*/ 4844073 w 6884912"/>
              <a:gd name="connsiteY85" fmla="*/ 161768 h 1161397"/>
              <a:gd name="connsiteX86" fmla="*/ 4856454 w 6884912"/>
              <a:gd name="connsiteY86" fmla="*/ 130488 h 1161397"/>
              <a:gd name="connsiteX87" fmla="*/ 4920038 w 6884912"/>
              <a:gd name="connsiteY87" fmla="*/ 140418 h 1161397"/>
              <a:gd name="connsiteX88" fmla="*/ 5016639 w 6884912"/>
              <a:gd name="connsiteY88" fmla="*/ 158905 h 1161397"/>
              <a:gd name="connsiteX89" fmla="*/ 5072009 w 6884912"/>
              <a:gd name="connsiteY89" fmla="*/ 161502 h 1161397"/>
              <a:gd name="connsiteX90" fmla="*/ 5223626 w 6884912"/>
              <a:gd name="connsiteY90" fmla="*/ 177356 h 1161397"/>
              <a:gd name="connsiteX91" fmla="*/ 5375773 w 6884912"/>
              <a:gd name="connsiteY91" fmla="*/ 199913 h 1161397"/>
              <a:gd name="connsiteX92" fmla="*/ 5467502 w 6884912"/>
              <a:gd name="connsiteY92" fmla="*/ 250963 h 1161397"/>
              <a:gd name="connsiteX93" fmla="*/ 5592395 w 6884912"/>
              <a:gd name="connsiteY93" fmla="*/ 265434 h 1161397"/>
              <a:gd name="connsiteX94" fmla="*/ 5613532 w 6884912"/>
              <a:gd name="connsiteY94" fmla="*/ 273379 h 1161397"/>
              <a:gd name="connsiteX95" fmla="*/ 5642173 w 6884912"/>
              <a:gd name="connsiteY95" fmla="*/ 266904 h 1161397"/>
              <a:gd name="connsiteX96" fmla="*/ 5756910 w 6884912"/>
              <a:gd name="connsiteY96" fmla="*/ 239211 h 1161397"/>
              <a:gd name="connsiteX97" fmla="*/ 5846667 w 6884912"/>
              <a:gd name="connsiteY97" fmla="*/ 201786 h 1161397"/>
              <a:gd name="connsiteX98" fmla="*/ 5960732 w 6884912"/>
              <a:gd name="connsiteY98" fmla="*/ 220708 h 1161397"/>
              <a:gd name="connsiteX99" fmla="*/ 6029542 w 6884912"/>
              <a:gd name="connsiteY99" fmla="*/ 210339 h 1161397"/>
              <a:gd name="connsiteX100" fmla="*/ 6141123 w 6884912"/>
              <a:gd name="connsiteY100" fmla="*/ 159923 h 1161397"/>
              <a:gd name="connsiteX101" fmla="*/ 6290640 w 6884912"/>
              <a:gd name="connsiteY101" fmla="*/ 167441 h 1161397"/>
              <a:gd name="connsiteX102" fmla="*/ 6322806 w 6884912"/>
              <a:gd name="connsiteY102" fmla="*/ 213293 h 1161397"/>
              <a:gd name="connsiteX103" fmla="*/ 6380420 w 6884912"/>
              <a:gd name="connsiteY103" fmla="*/ 173195 h 1161397"/>
              <a:gd name="connsiteX104" fmla="*/ 6507891 w 6884912"/>
              <a:gd name="connsiteY104" fmla="*/ 118474 h 1161397"/>
              <a:gd name="connsiteX105" fmla="*/ 6571807 w 6884912"/>
              <a:gd name="connsiteY105" fmla="*/ 98636 h 1161397"/>
              <a:gd name="connsiteX106" fmla="*/ 6671880 w 6884912"/>
              <a:gd name="connsiteY106" fmla="*/ 82931 h 1161397"/>
              <a:gd name="connsiteX107" fmla="*/ 6702266 w 6884912"/>
              <a:gd name="connsiteY107" fmla="*/ 75470 h 1161397"/>
              <a:gd name="connsiteX108" fmla="*/ 6845802 w 6884912"/>
              <a:gd name="connsiteY108" fmla="*/ 24496 h 1161397"/>
              <a:gd name="connsiteX109" fmla="*/ 6884912 w 6884912"/>
              <a:gd name="connsiteY109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510042 w 6884912"/>
              <a:gd name="connsiteY60" fmla="*/ 311820 h 1161397"/>
              <a:gd name="connsiteX61" fmla="*/ 3626773 w 6884912"/>
              <a:gd name="connsiteY61" fmla="*/ 290452 h 1161397"/>
              <a:gd name="connsiteX62" fmla="*/ 3666217 w 6884912"/>
              <a:gd name="connsiteY62" fmla="*/ 273255 h 1161397"/>
              <a:gd name="connsiteX63" fmla="*/ 3732427 w 6884912"/>
              <a:gd name="connsiteY63" fmla="*/ 245039 h 1161397"/>
              <a:gd name="connsiteX64" fmla="*/ 3777022 w 6884912"/>
              <a:gd name="connsiteY64" fmla="*/ 200276 h 1161397"/>
              <a:gd name="connsiteX65" fmla="*/ 3791246 w 6884912"/>
              <a:gd name="connsiteY65" fmla="*/ 189996 h 1161397"/>
              <a:gd name="connsiteX66" fmla="*/ 3819864 w 6884912"/>
              <a:gd name="connsiteY66" fmla="*/ 194605 h 1161397"/>
              <a:gd name="connsiteX67" fmla="*/ 3830398 w 6884912"/>
              <a:gd name="connsiteY67" fmla="*/ 188383 h 1161397"/>
              <a:gd name="connsiteX68" fmla="*/ 3834360 w 6884912"/>
              <a:gd name="connsiteY68" fmla="*/ 188992 h 1161397"/>
              <a:gd name="connsiteX69" fmla="*/ 3843715 w 6884912"/>
              <a:gd name="connsiteY69" fmla="*/ 188752 h 1161397"/>
              <a:gd name="connsiteX70" fmla="*/ 3842609 w 6884912"/>
              <a:gd name="connsiteY70" fmla="*/ 197386 h 1161397"/>
              <a:gd name="connsiteX71" fmla="*/ 3853961 w 6884912"/>
              <a:gd name="connsiteY71" fmla="*/ 213380 h 1161397"/>
              <a:gd name="connsiteX72" fmla="*/ 3907640 w 6884912"/>
              <a:gd name="connsiteY72" fmla="*/ 207568 h 1161397"/>
              <a:gd name="connsiteX73" fmla="*/ 3910449 w 6884912"/>
              <a:gd name="connsiteY73" fmla="*/ 197808 h 1161397"/>
              <a:gd name="connsiteX74" fmla="*/ 3917197 w 6884912"/>
              <a:gd name="connsiteY74" fmla="*/ 196121 h 1161397"/>
              <a:gd name="connsiteX75" fmla="*/ 3922400 w 6884912"/>
              <a:gd name="connsiteY75" fmla="*/ 205056 h 1161397"/>
              <a:gd name="connsiteX76" fmla="*/ 4013061 w 6884912"/>
              <a:gd name="connsiteY76" fmla="*/ 224874 h 1161397"/>
              <a:gd name="connsiteX77" fmla="*/ 4220717 w 6884912"/>
              <a:gd name="connsiteY77" fmla="*/ 192946 h 1161397"/>
              <a:gd name="connsiteX78" fmla="*/ 4228802 w 6884912"/>
              <a:gd name="connsiteY78" fmla="*/ 201468 h 1161397"/>
              <a:gd name="connsiteX79" fmla="*/ 4289361 w 6884912"/>
              <a:gd name="connsiteY79" fmla="*/ 196642 h 1161397"/>
              <a:gd name="connsiteX80" fmla="*/ 4498913 w 6884912"/>
              <a:gd name="connsiteY80" fmla="*/ 118915 h 1161397"/>
              <a:gd name="connsiteX81" fmla="*/ 4617330 w 6884912"/>
              <a:gd name="connsiteY81" fmla="*/ 111163 h 1161397"/>
              <a:gd name="connsiteX82" fmla="*/ 4659778 w 6884912"/>
              <a:gd name="connsiteY82" fmla="*/ 118219 h 1161397"/>
              <a:gd name="connsiteX83" fmla="*/ 4730870 w 6884912"/>
              <a:gd name="connsiteY83" fmla="*/ 129432 h 1161397"/>
              <a:gd name="connsiteX84" fmla="*/ 4844073 w 6884912"/>
              <a:gd name="connsiteY84" fmla="*/ 161768 h 1161397"/>
              <a:gd name="connsiteX85" fmla="*/ 4856454 w 6884912"/>
              <a:gd name="connsiteY85" fmla="*/ 130488 h 1161397"/>
              <a:gd name="connsiteX86" fmla="*/ 4920038 w 6884912"/>
              <a:gd name="connsiteY86" fmla="*/ 140418 h 1161397"/>
              <a:gd name="connsiteX87" fmla="*/ 5016639 w 6884912"/>
              <a:gd name="connsiteY87" fmla="*/ 158905 h 1161397"/>
              <a:gd name="connsiteX88" fmla="*/ 5072009 w 6884912"/>
              <a:gd name="connsiteY88" fmla="*/ 161502 h 1161397"/>
              <a:gd name="connsiteX89" fmla="*/ 5223626 w 6884912"/>
              <a:gd name="connsiteY89" fmla="*/ 177356 h 1161397"/>
              <a:gd name="connsiteX90" fmla="*/ 5375773 w 6884912"/>
              <a:gd name="connsiteY90" fmla="*/ 199913 h 1161397"/>
              <a:gd name="connsiteX91" fmla="*/ 5467502 w 6884912"/>
              <a:gd name="connsiteY91" fmla="*/ 250963 h 1161397"/>
              <a:gd name="connsiteX92" fmla="*/ 5592395 w 6884912"/>
              <a:gd name="connsiteY92" fmla="*/ 265434 h 1161397"/>
              <a:gd name="connsiteX93" fmla="*/ 5613532 w 6884912"/>
              <a:gd name="connsiteY93" fmla="*/ 273379 h 1161397"/>
              <a:gd name="connsiteX94" fmla="*/ 5642173 w 6884912"/>
              <a:gd name="connsiteY94" fmla="*/ 266904 h 1161397"/>
              <a:gd name="connsiteX95" fmla="*/ 5756910 w 6884912"/>
              <a:gd name="connsiteY95" fmla="*/ 239211 h 1161397"/>
              <a:gd name="connsiteX96" fmla="*/ 5846667 w 6884912"/>
              <a:gd name="connsiteY96" fmla="*/ 201786 h 1161397"/>
              <a:gd name="connsiteX97" fmla="*/ 5960732 w 6884912"/>
              <a:gd name="connsiteY97" fmla="*/ 220708 h 1161397"/>
              <a:gd name="connsiteX98" fmla="*/ 6029542 w 6884912"/>
              <a:gd name="connsiteY98" fmla="*/ 210339 h 1161397"/>
              <a:gd name="connsiteX99" fmla="*/ 6141123 w 6884912"/>
              <a:gd name="connsiteY99" fmla="*/ 159923 h 1161397"/>
              <a:gd name="connsiteX100" fmla="*/ 6290640 w 6884912"/>
              <a:gd name="connsiteY100" fmla="*/ 167441 h 1161397"/>
              <a:gd name="connsiteX101" fmla="*/ 6322806 w 6884912"/>
              <a:gd name="connsiteY101" fmla="*/ 213293 h 1161397"/>
              <a:gd name="connsiteX102" fmla="*/ 6380420 w 6884912"/>
              <a:gd name="connsiteY102" fmla="*/ 173195 h 1161397"/>
              <a:gd name="connsiteX103" fmla="*/ 6507891 w 6884912"/>
              <a:gd name="connsiteY103" fmla="*/ 118474 h 1161397"/>
              <a:gd name="connsiteX104" fmla="*/ 6571807 w 6884912"/>
              <a:gd name="connsiteY104" fmla="*/ 98636 h 1161397"/>
              <a:gd name="connsiteX105" fmla="*/ 6671880 w 6884912"/>
              <a:gd name="connsiteY105" fmla="*/ 82931 h 1161397"/>
              <a:gd name="connsiteX106" fmla="*/ 6702266 w 6884912"/>
              <a:gd name="connsiteY106" fmla="*/ 75470 h 1161397"/>
              <a:gd name="connsiteX107" fmla="*/ 6845802 w 6884912"/>
              <a:gd name="connsiteY107" fmla="*/ 24496 h 1161397"/>
              <a:gd name="connsiteX108" fmla="*/ 6884912 w 6884912"/>
              <a:gd name="connsiteY108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478946 w 6884912"/>
              <a:gd name="connsiteY7" fmla="*/ 1106011 h 1161397"/>
              <a:gd name="connsiteX8" fmla="*/ 512111 w 6884912"/>
              <a:gd name="connsiteY8" fmla="*/ 1085599 h 1161397"/>
              <a:gd name="connsiteX9" fmla="*/ 567875 w 6884912"/>
              <a:gd name="connsiteY9" fmla="*/ 1051976 h 1161397"/>
              <a:gd name="connsiteX10" fmla="*/ 601644 w 6884912"/>
              <a:gd name="connsiteY10" fmla="*/ 1003997 h 1161397"/>
              <a:gd name="connsiteX11" fmla="*/ 651408 w 6884912"/>
              <a:gd name="connsiteY11" fmla="*/ 984938 h 1161397"/>
              <a:gd name="connsiteX12" fmla="*/ 673197 w 6884912"/>
              <a:gd name="connsiteY12" fmla="*/ 1010060 h 1161397"/>
              <a:gd name="connsiteX13" fmla="*/ 723108 w 6884912"/>
              <a:gd name="connsiteY13" fmla="*/ 980081 h 1161397"/>
              <a:gd name="connsiteX14" fmla="*/ 797699 w 6884912"/>
              <a:gd name="connsiteY14" fmla="*/ 931362 h 1161397"/>
              <a:gd name="connsiteX15" fmla="*/ 843359 w 6884912"/>
              <a:gd name="connsiteY15" fmla="*/ 910894 h 1161397"/>
              <a:gd name="connsiteX16" fmla="*/ 965215 w 6884912"/>
              <a:gd name="connsiteY16" fmla="*/ 846701 h 1161397"/>
              <a:gd name="connsiteX17" fmla="*/ 1085080 w 6884912"/>
              <a:gd name="connsiteY17" fmla="*/ 776086 h 1161397"/>
              <a:gd name="connsiteX18" fmla="*/ 1131224 w 6884912"/>
              <a:gd name="connsiteY18" fmla="*/ 706160 h 1161397"/>
              <a:gd name="connsiteX19" fmla="*/ 1138051 w 6884912"/>
              <a:gd name="connsiteY19" fmla="*/ 702034 h 1161397"/>
              <a:gd name="connsiteX20" fmla="*/ 1158800 w 6884912"/>
              <a:gd name="connsiteY20" fmla="*/ 700004 h 1161397"/>
              <a:gd name="connsiteX21" fmla="*/ 1166947 w 6884912"/>
              <a:gd name="connsiteY21" fmla="*/ 700762 h 1161397"/>
              <a:gd name="connsiteX22" fmla="*/ 1178135 w 6884912"/>
              <a:gd name="connsiteY22" fmla="*/ 698631 h 1161397"/>
              <a:gd name="connsiteX23" fmla="*/ 1178301 w 6884912"/>
              <a:gd name="connsiteY23" fmla="*/ 698094 h 1161397"/>
              <a:gd name="connsiteX24" fmla="*/ 1188995 w 6884912"/>
              <a:gd name="connsiteY24" fmla="*/ 697048 h 1161397"/>
              <a:gd name="connsiteX25" fmla="*/ 1242716 w 6884912"/>
              <a:gd name="connsiteY25" fmla="*/ 698052 h 1161397"/>
              <a:gd name="connsiteX26" fmla="*/ 1299977 w 6884912"/>
              <a:gd name="connsiteY26" fmla="*/ 639196 h 1161397"/>
              <a:gd name="connsiteX27" fmla="*/ 1326190 w 6884912"/>
              <a:gd name="connsiteY27" fmla="*/ 625955 h 1161397"/>
              <a:gd name="connsiteX28" fmla="*/ 1339600 w 6884912"/>
              <a:gd name="connsiteY28" fmla="*/ 616295 h 1161397"/>
              <a:gd name="connsiteX29" fmla="*/ 1340054 w 6884912"/>
              <a:gd name="connsiteY29" fmla="*/ 614022 h 1161397"/>
              <a:gd name="connsiteX30" fmla="*/ 1391606 w 6884912"/>
              <a:gd name="connsiteY30" fmla="*/ 615229 h 1161397"/>
              <a:gd name="connsiteX31" fmla="*/ 1397565 w 6884912"/>
              <a:gd name="connsiteY31" fmla="*/ 611490 h 1161397"/>
              <a:gd name="connsiteX32" fmla="*/ 1432302 w 6884912"/>
              <a:gd name="connsiteY32" fmla="*/ 617267 h 1161397"/>
              <a:gd name="connsiteX33" fmla="*/ 1449644 w 6884912"/>
              <a:gd name="connsiteY33" fmla="*/ 617591 h 1161397"/>
              <a:gd name="connsiteX34" fmla="*/ 1455793 w 6884912"/>
              <a:gd name="connsiteY34" fmla="*/ 623174 h 1161397"/>
              <a:gd name="connsiteX35" fmla="*/ 1480758 w 6884912"/>
              <a:gd name="connsiteY35" fmla="*/ 620863 h 1161397"/>
              <a:gd name="connsiteX36" fmla="*/ 1483154 w 6884912"/>
              <a:gd name="connsiteY36" fmla="*/ 618527 h 1161397"/>
              <a:gd name="connsiteX37" fmla="*/ 1505495 w 6884912"/>
              <a:gd name="connsiteY37" fmla="*/ 624325 h 1161397"/>
              <a:gd name="connsiteX38" fmla="*/ 1526340 w 6884912"/>
              <a:gd name="connsiteY38" fmla="*/ 638496 h 1161397"/>
              <a:gd name="connsiteX39" fmla="*/ 1731986 w 6884912"/>
              <a:gd name="connsiteY39" fmla="*/ 589682 h 1161397"/>
              <a:gd name="connsiteX40" fmla="*/ 1927935 w 6884912"/>
              <a:gd name="connsiteY40" fmla="*/ 628540 h 1161397"/>
              <a:gd name="connsiteX41" fmla="*/ 2039075 w 6884912"/>
              <a:gd name="connsiteY41" fmla="*/ 599964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222191 w 6884912"/>
              <a:gd name="connsiteY57" fmla="*/ 307887 h 1161397"/>
              <a:gd name="connsiteX58" fmla="*/ 3227953 w 6884912"/>
              <a:gd name="connsiteY58" fmla="*/ 297650 h 1161397"/>
              <a:gd name="connsiteX59" fmla="*/ 3510042 w 6884912"/>
              <a:gd name="connsiteY59" fmla="*/ 311820 h 1161397"/>
              <a:gd name="connsiteX60" fmla="*/ 3626773 w 6884912"/>
              <a:gd name="connsiteY60" fmla="*/ 290452 h 1161397"/>
              <a:gd name="connsiteX61" fmla="*/ 3666217 w 6884912"/>
              <a:gd name="connsiteY61" fmla="*/ 273255 h 1161397"/>
              <a:gd name="connsiteX62" fmla="*/ 3732427 w 6884912"/>
              <a:gd name="connsiteY62" fmla="*/ 245039 h 1161397"/>
              <a:gd name="connsiteX63" fmla="*/ 3777022 w 6884912"/>
              <a:gd name="connsiteY63" fmla="*/ 200276 h 1161397"/>
              <a:gd name="connsiteX64" fmla="*/ 3791246 w 6884912"/>
              <a:gd name="connsiteY64" fmla="*/ 189996 h 1161397"/>
              <a:gd name="connsiteX65" fmla="*/ 3819864 w 6884912"/>
              <a:gd name="connsiteY65" fmla="*/ 194605 h 1161397"/>
              <a:gd name="connsiteX66" fmla="*/ 3830398 w 6884912"/>
              <a:gd name="connsiteY66" fmla="*/ 188383 h 1161397"/>
              <a:gd name="connsiteX67" fmla="*/ 3834360 w 6884912"/>
              <a:gd name="connsiteY67" fmla="*/ 188992 h 1161397"/>
              <a:gd name="connsiteX68" fmla="*/ 3843715 w 6884912"/>
              <a:gd name="connsiteY68" fmla="*/ 188752 h 1161397"/>
              <a:gd name="connsiteX69" fmla="*/ 3842609 w 6884912"/>
              <a:gd name="connsiteY69" fmla="*/ 197386 h 1161397"/>
              <a:gd name="connsiteX70" fmla="*/ 3853961 w 6884912"/>
              <a:gd name="connsiteY70" fmla="*/ 213380 h 1161397"/>
              <a:gd name="connsiteX71" fmla="*/ 3907640 w 6884912"/>
              <a:gd name="connsiteY71" fmla="*/ 207568 h 1161397"/>
              <a:gd name="connsiteX72" fmla="*/ 3910449 w 6884912"/>
              <a:gd name="connsiteY72" fmla="*/ 197808 h 1161397"/>
              <a:gd name="connsiteX73" fmla="*/ 3917197 w 6884912"/>
              <a:gd name="connsiteY73" fmla="*/ 196121 h 1161397"/>
              <a:gd name="connsiteX74" fmla="*/ 3922400 w 6884912"/>
              <a:gd name="connsiteY74" fmla="*/ 205056 h 1161397"/>
              <a:gd name="connsiteX75" fmla="*/ 4013061 w 6884912"/>
              <a:gd name="connsiteY75" fmla="*/ 224874 h 1161397"/>
              <a:gd name="connsiteX76" fmla="*/ 4220717 w 6884912"/>
              <a:gd name="connsiteY76" fmla="*/ 192946 h 1161397"/>
              <a:gd name="connsiteX77" fmla="*/ 4228802 w 6884912"/>
              <a:gd name="connsiteY77" fmla="*/ 201468 h 1161397"/>
              <a:gd name="connsiteX78" fmla="*/ 4289361 w 6884912"/>
              <a:gd name="connsiteY78" fmla="*/ 196642 h 1161397"/>
              <a:gd name="connsiteX79" fmla="*/ 4498913 w 6884912"/>
              <a:gd name="connsiteY79" fmla="*/ 118915 h 1161397"/>
              <a:gd name="connsiteX80" fmla="*/ 4617330 w 6884912"/>
              <a:gd name="connsiteY80" fmla="*/ 111163 h 1161397"/>
              <a:gd name="connsiteX81" fmla="*/ 4659778 w 6884912"/>
              <a:gd name="connsiteY81" fmla="*/ 118219 h 1161397"/>
              <a:gd name="connsiteX82" fmla="*/ 4730870 w 6884912"/>
              <a:gd name="connsiteY82" fmla="*/ 129432 h 1161397"/>
              <a:gd name="connsiteX83" fmla="*/ 4844073 w 6884912"/>
              <a:gd name="connsiteY83" fmla="*/ 161768 h 1161397"/>
              <a:gd name="connsiteX84" fmla="*/ 4856454 w 6884912"/>
              <a:gd name="connsiteY84" fmla="*/ 130488 h 1161397"/>
              <a:gd name="connsiteX85" fmla="*/ 4920038 w 6884912"/>
              <a:gd name="connsiteY85" fmla="*/ 140418 h 1161397"/>
              <a:gd name="connsiteX86" fmla="*/ 5016639 w 6884912"/>
              <a:gd name="connsiteY86" fmla="*/ 158905 h 1161397"/>
              <a:gd name="connsiteX87" fmla="*/ 5072009 w 6884912"/>
              <a:gd name="connsiteY87" fmla="*/ 161502 h 1161397"/>
              <a:gd name="connsiteX88" fmla="*/ 5223626 w 6884912"/>
              <a:gd name="connsiteY88" fmla="*/ 177356 h 1161397"/>
              <a:gd name="connsiteX89" fmla="*/ 5375773 w 6884912"/>
              <a:gd name="connsiteY89" fmla="*/ 199913 h 1161397"/>
              <a:gd name="connsiteX90" fmla="*/ 5467502 w 6884912"/>
              <a:gd name="connsiteY90" fmla="*/ 250963 h 1161397"/>
              <a:gd name="connsiteX91" fmla="*/ 5592395 w 6884912"/>
              <a:gd name="connsiteY91" fmla="*/ 265434 h 1161397"/>
              <a:gd name="connsiteX92" fmla="*/ 5613532 w 6884912"/>
              <a:gd name="connsiteY92" fmla="*/ 273379 h 1161397"/>
              <a:gd name="connsiteX93" fmla="*/ 5642173 w 6884912"/>
              <a:gd name="connsiteY93" fmla="*/ 266904 h 1161397"/>
              <a:gd name="connsiteX94" fmla="*/ 5756910 w 6884912"/>
              <a:gd name="connsiteY94" fmla="*/ 239211 h 1161397"/>
              <a:gd name="connsiteX95" fmla="*/ 5846667 w 6884912"/>
              <a:gd name="connsiteY95" fmla="*/ 201786 h 1161397"/>
              <a:gd name="connsiteX96" fmla="*/ 5960732 w 6884912"/>
              <a:gd name="connsiteY96" fmla="*/ 220708 h 1161397"/>
              <a:gd name="connsiteX97" fmla="*/ 6029542 w 6884912"/>
              <a:gd name="connsiteY97" fmla="*/ 210339 h 1161397"/>
              <a:gd name="connsiteX98" fmla="*/ 6141123 w 6884912"/>
              <a:gd name="connsiteY98" fmla="*/ 159923 h 1161397"/>
              <a:gd name="connsiteX99" fmla="*/ 6290640 w 6884912"/>
              <a:gd name="connsiteY99" fmla="*/ 167441 h 1161397"/>
              <a:gd name="connsiteX100" fmla="*/ 6322806 w 6884912"/>
              <a:gd name="connsiteY100" fmla="*/ 213293 h 1161397"/>
              <a:gd name="connsiteX101" fmla="*/ 6380420 w 6884912"/>
              <a:gd name="connsiteY101" fmla="*/ 173195 h 1161397"/>
              <a:gd name="connsiteX102" fmla="*/ 6507891 w 6884912"/>
              <a:gd name="connsiteY102" fmla="*/ 118474 h 1161397"/>
              <a:gd name="connsiteX103" fmla="*/ 6571807 w 6884912"/>
              <a:gd name="connsiteY103" fmla="*/ 98636 h 1161397"/>
              <a:gd name="connsiteX104" fmla="*/ 6671880 w 6884912"/>
              <a:gd name="connsiteY104" fmla="*/ 82931 h 1161397"/>
              <a:gd name="connsiteX105" fmla="*/ 6702266 w 6884912"/>
              <a:gd name="connsiteY105" fmla="*/ 75470 h 1161397"/>
              <a:gd name="connsiteX106" fmla="*/ 6845802 w 6884912"/>
              <a:gd name="connsiteY106" fmla="*/ 24496 h 1161397"/>
              <a:gd name="connsiteX107" fmla="*/ 6884912 w 6884912"/>
              <a:gd name="connsiteY107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512111 w 6884912"/>
              <a:gd name="connsiteY7" fmla="*/ 1085599 h 1161397"/>
              <a:gd name="connsiteX8" fmla="*/ 567875 w 6884912"/>
              <a:gd name="connsiteY8" fmla="*/ 1051976 h 1161397"/>
              <a:gd name="connsiteX9" fmla="*/ 601644 w 6884912"/>
              <a:gd name="connsiteY9" fmla="*/ 1003997 h 1161397"/>
              <a:gd name="connsiteX10" fmla="*/ 651408 w 6884912"/>
              <a:gd name="connsiteY10" fmla="*/ 984938 h 1161397"/>
              <a:gd name="connsiteX11" fmla="*/ 673197 w 6884912"/>
              <a:gd name="connsiteY11" fmla="*/ 1010060 h 1161397"/>
              <a:gd name="connsiteX12" fmla="*/ 723108 w 6884912"/>
              <a:gd name="connsiteY12" fmla="*/ 980081 h 1161397"/>
              <a:gd name="connsiteX13" fmla="*/ 797699 w 6884912"/>
              <a:gd name="connsiteY13" fmla="*/ 931362 h 1161397"/>
              <a:gd name="connsiteX14" fmla="*/ 843359 w 6884912"/>
              <a:gd name="connsiteY14" fmla="*/ 910894 h 1161397"/>
              <a:gd name="connsiteX15" fmla="*/ 965215 w 6884912"/>
              <a:gd name="connsiteY15" fmla="*/ 846701 h 1161397"/>
              <a:gd name="connsiteX16" fmla="*/ 1085080 w 6884912"/>
              <a:gd name="connsiteY16" fmla="*/ 776086 h 1161397"/>
              <a:gd name="connsiteX17" fmla="*/ 1131224 w 6884912"/>
              <a:gd name="connsiteY17" fmla="*/ 706160 h 1161397"/>
              <a:gd name="connsiteX18" fmla="*/ 1138051 w 6884912"/>
              <a:gd name="connsiteY18" fmla="*/ 702034 h 1161397"/>
              <a:gd name="connsiteX19" fmla="*/ 1158800 w 6884912"/>
              <a:gd name="connsiteY19" fmla="*/ 700004 h 1161397"/>
              <a:gd name="connsiteX20" fmla="*/ 1166947 w 6884912"/>
              <a:gd name="connsiteY20" fmla="*/ 700762 h 1161397"/>
              <a:gd name="connsiteX21" fmla="*/ 1178135 w 6884912"/>
              <a:gd name="connsiteY21" fmla="*/ 698631 h 1161397"/>
              <a:gd name="connsiteX22" fmla="*/ 1178301 w 6884912"/>
              <a:gd name="connsiteY22" fmla="*/ 698094 h 1161397"/>
              <a:gd name="connsiteX23" fmla="*/ 1188995 w 6884912"/>
              <a:gd name="connsiteY23" fmla="*/ 697048 h 1161397"/>
              <a:gd name="connsiteX24" fmla="*/ 1242716 w 6884912"/>
              <a:gd name="connsiteY24" fmla="*/ 698052 h 1161397"/>
              <a:gd name="connsiteX25" fmla="*/ 1299977 w 6884912"/>
              <a:gd name="connsiteY25" fmla="*/ 639196 h 1161397"/>
              <a:gd name="connsiteX26" fmla="*/ 1326190 w 6884912"/>
              <a:gd name="connsiteY26" fmla="*/ 625955 h 1161397"/>
              <a:gd name="connsiteX27" fmla="*/ 1339600 w 6884912"/>
              <a:gd name="connsiteY27" fmla="*/ 616295 h 1161397"/>
              <a:gd name="connsiteX28" fmla="*/ 1340054 w 6884912"/>
              <a:gd name="connsiteY28" fmla="*/ 614022 h 1161397"/>
              <a:gd name="connsiteX29" fmla="*/ 1391606 w 6884912"/>
              <a:gd name="connsiteY29" fmla="*/ 615229 h 1161397"/>
              <a:gd name="connsiteX30" fmla="*/ 1397565 w 6884912"/>
              <a:gd name="connsiteY30" fmla="*/ 611490 h 1161397"/>
              <a:gd name="connsiteX31" fmla="*/ 1432302 w 6884912"/>
              <a:gd name="connsiteY31" fmla="*/ 617267 h 1161397"/>
              <a:gd name="connsiteX32" fmla="*/ 1449644 w 6884912"/>
              <a:gd name="connsiteY32" fmla="*/ 617591 h 1161397"/>
              <a:gd name="connsiteX33" fmla="*/ 1455793 w 6884912"/>
              <a:gd name="connsiteY33" fmla="*/ 623174 h 1161397"/>
              <a:gd name="connsiteX34" fmla="*/ 1480758 w 6884912"/>
              <a:gd name="connsiteY34" fmla="*/ 620863 h 1161397"/>
              <a:gd name="connsiteX35" fmla="*/ 1483154 w 6884912"/>
              <a:gd name="connsiteY35" fmla="*/ 618527 h 1161397"/>
              <a:gd name="connsiteX36" fmla="*/ 1505495 w 6884912"/>
              <a:gd name="connsiteY36" fmla="*/ 624325 h 1161397"/>
              <a:gd name="connsiteX37" fmla="*/ 1526340 w 6884912"/>
              <a:gd name="connsiteY37" fmla="*/ 638496 h 1161397"/>
              <a:gd name="connsiteX38" fmla="*/ 1731986 w 6884912"/>
              <a:gd name="connsiteY38" fmla="*/ 589682 h 1161397"/>
              <a:gd name="connsiteX39" fmla="*/ 1927935 w 6884912"/>
              <a:gd name="connsiteY39" fmla="*/ 628540 h 1161397"/>
              <a:gd name="connsiteX40" fmla="*/ 2039075 w 6884912"/>
              <a:gd name="connsiteY40" fmla="*/ 599964 h 1161397"/>
              <a:gd name="connsiteX41" fmla="*/ 2066980 w 6884912"/>
              <a:gd name="connsiteY41" fmla="*/ 550413 h 1161397"/>
              <a:gd name="connsiteX42" fmla="*/ 2352236 w 6884912"/>
              <a:gd name="connsiteY42" fmla="*/ 519602 h 1161397"/>
              <a:gd name="connsiteX43" fmla="*/ 2420791 w 6884912"/>
              <a:gd name="connsiteY43" fmla="*/ 492826 h 1161397"/>
              <a:gd name="connsiteX44" fmla="*/ 2489932 w 6884912"/>
              <a:gd name="connsiteY44" fmla="*/ 507864 h 1161397"/>
              <a:gd name="connsiteX45" fmla="*/ 2512917 w 6884912"/>
              <a:gd name="connsiteY45" fmla="*/ 489127 h 1161397"/>
              <a:gd name="connsiteX46" fmla="*/ 2516783 w 6884912"/>
              <a:gd name="connsiteY46" fmla="*/ 485473 h 1161397"/>
              <a:gd name="connsiteX47" fmla="*/ 2534360 w 6884912"/>
              <a:gd name="connsiteY47" fmla="*/ 480064 h 1161397"/>
              <a:gd name="connsiteX48" fmla="*/ 2536691 w 6884912"/>
              <a:gd name="connsiteY48" fmla="*/ 467018 h 1161397"/>
              <a:gd name="connsiteX49" fmla="*/ 2561265 w 6884912"/>
              <a:gd name="connsiteY49" fmla="*/ 450623 h 1161397"/>
              <a:gd name="connsiteX50" fmla="*/ 2594349 w 6884912"/>
              <a:gd name="connsiteY50" fmla="*/ 443884 h 1161397"/>
              <a:gd name="connsiteX51" fmla="*/ 2754324 w 6884912"/>
              <a:gd name="connsiteY51" fmla="*/ 424766 h 1161397"/>
              <a:gd name="connsiteX52" fmla="*/ 2848470 w 6884912"/>
              <a:gd name="connsiteY52" fmla="*/ 405966 h 1161397"/>
              <a:gd name="connsiteX53" fmla="*/ 2881772 w 6884912"/>
              <a:gd name="connsiteY53" fmla="*/ 387260 h 1161397"/>
              <a:gd name="connsiteX54" fmla="*/ 2929932 w 6884912"/>
              <a:gd name="connsiteY54" fmla="*/ 368912 h 1161397"/>
              <a:gd name="connsiteX55" fmla="*/ 3013020 w 6884912"/>
              <a:gd name="connsiteY55" fmla="*/ 327578 h 1161397"/>
              <a:gd name="connsiteX56" fmla="*/ 3222191 w 6884912"/>
              <a:gd name="connsiteY56" fmla="*/ 307887 h 1161397"/>
              <a:gd name="connsiteX57" fmla="*/ 3227953 w 6884912"/>
              <a:gd name="connsiteY57" fmla="*/ 297650 h 1161397"/>
              <a:gd name="connsiteX58" fmla="*/ 3510042 w 6884912"/>
              <a:gd name="connsiteY58" fmla="*/ 311820 h 1161397"/>
              <a:gd name="connsiteX59" fmla="*/ 3626773 w 6884912"/>
              <a:gd name="connsiteY59" fmla="*/ 290452 h 1161397"/>
              <a:gd name="connsiteX60" fmla="*/ 3666217 w 6884912"/>
              <a:gd name="connsiteY60" fmla="*/ 273255 h 1161397"/>
              <a:gd name="connsiteX61" fmla="*/ 3732427 w 6884912"/>
              <a:gd name="connsiteY61" fmla="*/ 245039 h 1161397"/>
              <a:gd name="connsiteX62" fmla="*/ 3777022 w 6884912"/>
              <a:gd name="connsiteY62" fmla="*/ 200276 h 1161397"/>
              <a:gd name="connsiteX63" fmla="*/ 3791246 w 6884912"/>
              <a:gd name="connsiteY63" fmla="*/ 189996 h 1161397"/>
              <a:gd name="connsiteX64" fmla="*/ 3819864 w 6884912"/>
              <a:gd name="connsiteY64" fmla="*/ 194605 h 1161397"/>
              <a:gd name="connsiteX65" fmla="*/ 3830398 w 6884912"/>
              <a:gd name="connsiteY65" fmla="*/ 188383 h 1161397"/>
              <a:gd name="connsiteX66" fmla="*/ 3834360 w 6884912"/>
              <a:gd name="connsiteY66" fmla="*/ 188992 h 1161397"/>
              <a:gd name="connsiteX67" fmla="*/ 3843715 w 6884912"/>
              <a:gd name="connsiteY67" fmla="*/ 188752 h 1161397"/>
              <a:gd name="connsiteX68" fmla="*/ 3842609 w 6884912"/>
              <a:gd name="connsiteY68" fmla="*/ 197386 h 1161397"/>
              <a:gd name="connsiteX69" fmla="*/ 3853961 w 6884912"/>
              <a:gd name="connsiteY69" fmla="*/ 213380 h 1161397"/>
              <a:gd name="connsiteX70" fmla="*/ 3907640 w 6884912"/>
              <a:gd name="connsiteY70" fmla="*/ 207568 h 1161397"/>
              <a:gd name="connsiteX71" fmla="*/ 3910449 w 6884912"/>
              <a:gd name="connsiteY71" fmla="*/ 197808 h 1161397"/>
              <a:gd name="connsiteX72" fmla="*/ 3917197 w 6884912"/>
              <a:gd name="connsiteY72" fmla="*/ 196121 h 1161397"/>
              <a:gd name="connsiteX73" fmla="*/ 3922400 w 6884912"/>
              <a:gd name="connsiteY73" fmla="*/ 205056 h 1161397"/>
              <a:gd name="connsiteX74" fmla="*/ 4013061 w 6884912"/>
              <a:gd name="connsiteY74" fmla="*/ 224874 h 1161397"/>
              <a:gd name="connsiteX75" fmla="*/ 4220717 w 6884912"/>
              <a:gd name="connsiteY75" fmla="*/ 192946 h 1161397"/>
              <a:gd name="connsiteX76" fmla="*/ 4228802 w 6884912"/>
              <a:gd name="connsiteY76" fmla="*/ 201468 h 1161397"/>
              <a:gd name="connsiteX77" fmla="*/ 4289361 w 6884912"/>
              <a:gd name="connsiteY77" fmla="*/ 196642 h 1161397"/>
              <a:gd name="connsiteX78" fmla="*/ 4498913 w 6884912"/>
              <a:gd name="connsiteY78" fmla="*/ 118915 h 1161397"/>
              <a:gd name="connsiteX79" fmla="*/ 4617330 w 6884912"/>
              <a:gd name="connsiteY79" fmla="*/ 111163 h 1161397"/>
              <a:gd name="connsiteX80" fmla="*/ 4659778 w 6884912"/>
              <a:gd name="connsiteY80" fmla="*/ 118219 h 1161397"/>
              <a:gd name="connsiteX81" fmla="*/ 4730870 w 6884912"/>
              <a:gd name="connsiteY81" fmla="*/ 129432 h 1161397"/>
              <a:gd name="connsiteX82" fmla="*/ 4844073 w 6884912"/>
              <a:gd name="connsiteY82" fmla="*/ 161768 h 1161397"/>
              <a:gd name="connsiteX83" fmla="*/ 4856454 w 6884912"/>
              <a:gd name="connsiteY83" fmla="*/ 130488 h 1161397"/>
              <a:gd name="connsiteX84" fmla="*/ 4920038 w 6884912"/>
              <a:gd name="connsiteY84" fmla="*/ 140418 h 1161397"/>
              <a:gd name="connsiteX85" fmla="*/ 5016639 w 6884912"/>
              <a:gd name="connsiteY85" fmla="*/ 158905 h 1161397"/>
              <a:gd name="connsiteX86" fmla="*/ 5072009 w 6884912"/>
              <a:gd name="connsiteY86" fmla="*/ 161502 h 1161397"/>
              <a:gd name="connsiteX87" fmla="*/ 5223626 w 6884912"/>
              <a:gd name="connsiteY87" fmla="*/ 177356 h 1161397"/>
              <a:gd name="connsiteX88" fmla="*/ 5375773 w 6884912"/>
              <a:gd name="connsiteY88" fmla="*/ 199913 h 1161397"/>
              <a:gd name="connsiteX89" fmla="*/ 5467502 w 6884912"/>
              <a:gd name="connsiteY89" fmla="*/ 250963 h 1161397"/>
              <a:gd name="connsiteX90" fmla="*/ 5592395 w 6884912"/>
              <a:gd name="connsiteY90" fmla="*/ 265434 h 1161397"/>
              <a:gd name="connsiteX91" fmla="*/ 5613532 w 6884912"/>
              <a:gd name="connsiteY91" fmla="*/ 273379 h 1161397"/>
              <a:gd name="connsiteX92" fmla="*/ 5642173 w 6884912"/>
              <a:gd name="connsiteY92" fmla="*/ 266904 h 1161397"/>
              <a:gd name="connsiteX93" fmla="*/ 5756910 w 6884912"/>
              <a:gd name="connsiteY93" fmla="*/ 239211 h 1161397"/>
              <a:gd name="connsiteX94" fmla="*/ 5846667 w 6884912"/>
              <a:gd name="connsiteY94" fmla="*/ 201786 h 1161397"/>
              <a:gd name="connsiteX95" fmla="*/ 5960732 w 6884912"/>
              <a:gd name="connsiteY95" fmla="*/ 220708 h 1161397"/>
              <a:gd name="connsiteX96" fmla="*/ 6029542 w 6884912"/>
              <a:gd name="connsiteY96" fmla="*/ 210339 h 1161397"/>
              <a:gd name="connsiteX97" fmla="*/ 6141123 w 6884912"/>
              <a:gd name="connsiteY97" fmla="*/ 159923 h 1161397"/>
              <a:gd name="connsiteX98" fmla="*/ 6290640 w 6884912"/>
              <a:gd name="connsiteY98" fmla="*/ 167441 h 1161397"/>
              <a:gd name="connsiteX99" fmla="*/ 6322806 w 6884912"/>
              <a:gd name="connsiteY99" fmla="*/ 213293 h 1161397"/>
              <a:gd name="connsiteX100" fmla="*/ 6380420 w 6884912"/>
              <a:gd name="connsiteY100" fmla="*/ 173195 h 1161397"/>
              <a:gd name="connsiteX101" fmla="*/ 6507891 w 6884912"/>
              <a:gd name="connsiteY101" fmla="*/ 118474 h 1161397"/>
              <a:gd name="connsiteX102" fmla="*/ 6571807 w 6884912"/>
              <a:gd name="connsiteY102" fmla="*/ 98636 h 1161397"/>
              <a:gd name="connsiteX103" fmla="*/ 6671880 w 6884912"/>
              <a:gd name="connsiteY103" fmla="*/ 82931 h 1161397"/>
              <a:gd name="connsiteX104" fmla="*/ 6702266 w 6884912"/>
              <a:gd name="connsiteY104" fmla="*/ 75470 h 1161397"/>
              <a:gd name="connsiteX105" fmla="*/ 6845802 w 6884912"/>
              <a:gd name="connsiteY105" fmla="*/ 24496 h 1161397"/>
              <a:gd name="connsiteX106" fmla="*/ 6884912 w 6884912"/>
              <a:gd name="connsiteY106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567875 w 6884912"/>
              <a:gd name="connsiteY7" fmla="*/ 1051976 h 1161397"/>
              <a:gd name="connsiteX8" fmla="*/ 601644 w 6884912"/>
              <a:gd name="connsiteY8" fmla="*/ 1003997 h 1161397"/>
              <a:gd name="connsiteX9" fmla="*/ 651408 w 6884912"/>
              <a:gd name="connsiteY9" fmla="*/ 984938 h 1161397"/>
              <a:gd name="connsiteX10" fmla="*/ 673197 w 6884912"/>
              <a:gd name="connsiteY10" fmla="*/ 1010060 h 1161397"/>
              <a:gd name="connsiteX11" fmla="*/ 723108 w 6884912"/>
              <a:gd name="connsiteY11" fmla="*/ 980081 h 1161397"/>
              <a:gd name="connsiteX12" fmla="*/ 797699 w 6884912"/>
              <a:gd name="connsiteY12" fmla="*/ 931362 h 1161397"/>
              <a:gd name="connsiteX13" fmla="*/ 843359 w 6884912"/>
              <a:gd name="connsiteY13" fmla="*/ 910894 h 1161397"/>
              <a:gd name="connsiteX14" fmla="*/ 965215 w 6884912"/>
              <a:gd name="connsiteY14" fmla="*/ 846701 h 1161397"/>
              <a:gd name="connsiteX15" fmla="*/ 1085080 w 6884912"/>
              <a:gd name="connsiteY15" fmla="*/ 776086 h 1161397"/>
              <a:gd name="connsiteX16" fmla="*/ 1131224 w 6884912"/>
              <a:gd name="connsiteY16" fmla="*/ 706160 h 1161397"/>
              <a:gd name="connsiteX17" fmla="*/ 1138051 w 6884912"/>
              <a:gd name="connsiteY17" fmla="*/ 702034 h 1161397"/>
              <a:gd name="connsiteX18" fmla="*/ 1158800 w 6884912"/>
              <a:gd name="connsiteY18" fmla="*/ 700004 h 1161397"/>
              <a:gd name="connsiteX19" fmla="*/ 1166947 w 6884912"/>
              <a:gd name="connsiteY19" fmla="*/ 700762 h 1161397"/>
              <a:gd name="connsiteX20" fmla="*/ 1178135 w 6884912"/>
              <a:gd name="connsiteY20" fmla="*/ 698631 h 1161397"/>
              <a:gd name="connsiteX21" fmla="*/ 1178301 w 6884912"/>
              <a:gd name="connsiteY21" fmla="*/ 698094 h 1161397"/>
              <a:gd name="connsiteX22" fmla="*/ 1188995 w 6884912"/>
              <a:gd name="connsiteY22" fmla="*/ 697048 h 1161397"/>
              <a:gd name="connsiteX23" fmla="*/ 1242716 w 6884912"/>
              <a:gd name="connsiteY23" fmla="*/ 698052 h 1161397"/>
              <a:gd name="connsiteX24" fmla="*/ 1299977 w 6884912"/>
              <a:gd name="connsiteY24" fmla="*/ 639196 h 1161397"/>
              <a:gd name="connsiteX25" fmla="*/ 1326190 w 6884912"/>
              <a:gd name="connsiteY25" fmla="*/ 625955 h 1161397"/>
              <a:gd name="connsiteX26" fmla="*/ 1339600 w 6884912"/>
              <a:gd name="connsiteY26" fmla="*/ 616295 h 1161397"/>
              <a:gd name="connsiteX27" fmla="*/ 1340054 w 6884912"/>
              <a:gd name="connsiteY27" fmla="*/ 614022 h 1161397"/>
              <a:gd name="connsiteX28" fmla="*/ 1391606 w 6884912"/>
              <a:gd name="connsiteY28" fmla="*/ 615229 h 1161397"/>
              <a:gd name="connsiteX29" fmla="*/ 1397565 w 6884912"/>
              <a:gd name="connsiteY29" fmla="*/ 611490 h 1161397"/>
              <a:gd name="connsiteX30" fmla="*/ 1432302 w 6884912"/>
              <a:gd name="connsiteY30" fmla="*/ 617267 h 1161397"/>
              <a:gd name="connsiteX31" fmla="*/ 1449644 w 6884912"/>
              <a:gd name="connsiteY31" fmla="*/ 617591 h 1161397"/>
              <a:gd name="connsiteX32" fmla="*/ 1455793 w 6884912"/>
              <a:gd name="connsiteY32" fmla="*/ 623174 h 1161397"/>
              <a:gd name="connsiteX33" fmla="*/ 1480758 w 6884912"/>
              <a:gd name="connsiteY33" fmla="*/ 620863 h 1161397"/>
              <a:gd name="connsiteX34" fmla="*/ 1483154 w 6884912"/>
              <a:gd name="connsiteY34" fmla="*/ 618527 h 1161397"/>
              <a:gd name="connsiteX35" fmla="*/ 1505495 w 6884912"/>
              <a:gd name="connsiteY35" fmla="*/ 624325 h 1161397"/>
              <a:gd name="connsiteX36" fmla="*/ 1526340 w 6884912"/>
              <a:gd name="connsiteY36" fmla="*/ 638496 h 1161397"/>
              <a:gd name="connsiteX37" fmla="*/ 1731986 w 6884912"/>
              <a:gd name="connsiteY37" fmla="*/ 589682 h 1161397"/>
              <a:gd name="connsiteX38" fmla="*/ 1927935 w 6884912"/>
              <a:gd name="connsiteY38" fmla="*/ 628540 h 1161397"/>
              <a:gd name="connsiteX39" fmla="*/ 2039075 w 6884912"/>
              <a:gd name="connsiteY39" fmla="*/ 599964 h 1161397"/>
              <a:gd name="connsiteX40" fmla="*/ 2066980 w 6884912"/>
              <a:gd name="connsiteY40" fmla="*/ 550413 h 1161397"/>
              <a:gd name="connsiteX41" fmla="*/ 2352236 w 6884912"/>
              <a:gd name="connsiteY41" fmla="*/ 519602 h 1161397"/>
              <a:gd name="connsiteX42" fmla="*/ 2420791 w 6884912"/>
              <a:gd name="connsiteY42" fmla="*/ 492826 h 1161397"/>
              <a:gd name="connsiteX43" fmla="*/ 2489932 w 6884912"/>
              <a:gd name="connsiteY43" fmla="*/ 507864 h 1161397"/>
              <a:gd name="connsiteX44" fmla="*/ 2512917 w 6884912"/>
              <a:gd name="connsiteY44" fmla="*/ 489127 h 1161397"/>
              <a:gd name="connsiteX45" fmla="*/ 2516783 w 6884912"/>
              <a:gd name="connsiteY45" fmla="*/ 485473 h 1161397"/>
              <a:gd name="connsiteX46" fmla="*/ 2534360 w 6884912"/>
              <a:gd name="connsiteY46" fmla="*/ 480064 h 1161397"/>
              <a:gd name="connsiteX47" fmla="*/ 2536691 w 6884912"/>
              <a:gd name="connsiteY47" fmla="*/ 467018 h 1161397"/>
              <a:gd name="connsiteX48" fmla="*/ 2561265 w 6884912"/>
              <a:gd name="connsiteY48" fmla="*/ 450623 h 1161397"/>
              <a:gd name="connsiteX49" fmla="*/ 2594349 w 6884912"/>
              <a:gd name="connsiteY49" fmla="*/ 443884 h 1161397"/>
              <a:gd name="connsiteX50" fmla="*/ 2754324 w 6884912"/>
              <a:gd name="connsiteY50" fmla="*/ 424766 h 1161397"/>
              <a:gd name="connsiteX51" fmla="*/ 2848470 w 6884912"/>
              <a:gd name="connsiteY51" fmla="*/ 405966 h 1161397"/>
              <a:gd name="connsiteX52" fmla="*/ 2881772 w 6884912"/>
              <a:gd name="connsiteY52" fmla="*/ 387260 h 1161397"/>
              <a:gd name="connsiteX53" fmla="*/ 2929932 w 6884912"/>
              <a:gd name="connsiteY53" fmla="*/ 368912 h 1161397"/>
              <a:gd name="connsiteX54" fmla="*/ 3013020 w 6884912"/>
              <a:gd name="connsiteY54" fmla="*/ 327578 h 1161397"/>
              <a:gd name="connsiteX55" fmla="*/ 3222191 w 6884912"/>
              <a:gd name="connsiteY55" fmla="*/ 307887 h 1161397"/>
              <a:gd name="connsiteX56" fmla="*/ 3227953 w 6884912"/>
              <a:gd name="connsiteY56" fmla="*/ 297650 h 1161397"/>
              <a:gd name="connsiteX57" fmla="*/ 3510042 w 6884912"/>
              <a:gd name="connsiteY57" fmla="*/ 311820 h 1161397"/>
              <a:gd name="connsiteX58" fmla="*/ 3626773 w 6884912"/>
              <a:gd name="connsiteY58" fmla="*/ 290452 h 1161397"/>
              <a:gd name="connsiteX59" fmla="*/ 3666217 w 6884912"/>
              <a:gd name="connsiteY59" fmla="*/ 273255 h 1161397"/>
              <a:gd name="connsiteX60" fmla="*/ 3732427 w 6884912"/>
              <a:gd name="connsiteY60" fmla="*/ 245039 h 1161397"/>
              <a:gd name="connsiteX61" fmla="*/ 3777022 w 6884912"/>
              <a:gd name="connsiteY61" fmla="*/ 200276 h 1161397"/>
              <a:gd name="connsiteX62" fmla="*/ 3791246 w 6884912"/>
              <a:gd name="connsiteY62" fmla="*/ 189996 h 1161397"/>
              <a:gd name="connsiteX63" fmla="*/ 3819864 w 6884912"/>
              <a:gd name="connsiteY63" fmla="*/ 194605 h 1161397"/>
              <a:gd name="connsiteX64" fmla="*/ 3830398 w 6884912"/>
              <a:gd name="connsiteY64" fmla="*/ 188383 h 1161397"/>
              <a:gd name="connsiteX65" fmla="*/ 3834360 w 6884912"/>
              <a:gd name="connsiteY65" fmla="*/ 188992 h 1161397"/>
              <a:gd name="connsiteX66" fmla="*/ 3843715 w 6884912"/>
              <a:gd name="connsiteY66" fmla="*/ 188752 h 1161397"/>
              <a:gd name="connsiteX67" fmla="*/ 3842609 w 6884912"/>
              <a:gd name="connsiteY67" fmla="*/ 197386 h 1161397"/>
              <a:gd name="connsiteX68" fmla="*/ 3853961 w 6884912"/>
              <a:gd name="connsiteY68" fmla="*/ 213380 h 1161397"/>
              <a:gd name="connsiteX69" fmla="*/ 3907640 w 6884912"/>
              <a:gd name="connsiteY69" fmla="*/ 207568 h 1161397"/>
              <a:gd name="connsiteX70" fmla="*/ 3910449 w 6884912"/>
              <a:gd name="connsiteY70" fmla="*/ 197808 h 1161397"/>
              <a:gd name="connsiteX71" fmla="*/ 3917197 w 6884912"/>
              <a:gd name="connsiteY71" fmla="*/ 196121 h 1161397"/>
              <a:gd name="connsiteX72" fmla="*/ 3922400 w 6884912"/>
              <a:gd name="connsiteY72" fmla="*/ 205056 h 1161397"/>
              <a:gd name="connsiteX73" fmla="*/ 4013061 w 6884912"/>
              <a:gd name="connsiteY73" fmla="*/ 224874 h 1161397"/>
              <a:gd name="connsiteX74" fmla="*/ 4220717 w 6884912"/>
              <a:gd name="connsiteY74" fmla="*/ 192946 h 1161397"/>
              <a:gd name="connsiteX75" fmla="*/ 4228802 w 6884912"/>
              <a:gd name="connsiteY75" fmla="*/ 201468 h 1161397"/>
              <a:gd name="connsiteX76" fmla="*/ 4289361 w 6884912"/>
              <a:gd name="connsiteY76" fmla="*/ 196642 h 1161397"/>
              <a:gd name="connsiteX77" fmla="*/ 4498913 w 6884912"/>
              <a:gd name="connsiteY77" fmla="*/ 118915 h 1161397"/>
              <a:gd name="connsiteX78" fmla="*/ 4617330 w 6884912"/>
              <a:gd name="connsiteY78" fmla="*/ 111163 h 1161397"/>
              <a:gd name="connsiteX79" fmla="*/ 4659778 w 6884912"/>
              <a:gd name="connsiteY79" fmla="*/ 118219 h 1161397"/>
              <a:gd name="connsiteX80" fmla="*/ 4730870 w 6884912"/>
              <a:gd name="connsiteY80" fmla="*/ 129432 h 1161397"/>
              <a:gd name="connsiteX81" fmla="*/ 4844073 w 6884912"/>
              <a:gd name="connsiteY81" fmla="*/ 161768 h 1161397"/>
              <a:gd name="connsiteX82" fmla="*/ 4856454 w 6884912"/>
              <a:gd name="connsiteY82" fmla="*/ 130488 h 1161397"/>
              <a:gd name="connsiteX83" fmla="*/ 4920038 w 6884912"/>
              <a:gd name="connsiteY83" fmla="*/ 140418 h 1161397"/>
              <a:gd name="connsiteX84" fmla="*/ 5016639 w 6884912"/>
              <a:gd name="connsiteY84" fmla="*/ 158905 h 1161397"/>
              <a:gd name="connsiteX85" fmla="*/ 5072009 w 6884912"/>
              <a:gd name="connsiteY85" fmla="*/ 161502 h 1161397"/>
              <a:gd name="connsiteX86" fmla="*/ 5223626 w 6884912"/>
              <a:gd name="connsiteY86" fmla="*/ 177356 h 1161397"/>
              <a:gd name="connsiteX87" fmla="*/ 5375773 w 6884912"/>
              <a:gd name="connsiteY87" fmla="*/ 199913 h 1161397"/>
              <a:gd name="connsiteX88" fmla="*/ 5467502 w 6884912"/>
              <a:gd name="connsiteY88" fmla="*/ 250963 h 1161397"/>
              <a:gd name="connsiteX89" fmla="*/ 5592395 w 6884912"/>
              <a:gd name="connsiteY89" fmla="*/ 265434 h 1161397"/>
              <a:gd name="connsiteX90" fmla="*/ 5613532 w 6884912"/>
              <a:gd name="connsiteY90" fmla="*/ 273379 h 1161397"/>
              <a:gd name="connsiteX91" fmla="*/ 5642173 w 6884912"/>
              <a:gd name="connsiteY91" fmla="*/ 266904 h 1161397"/>
              <a:gd name="connsiteX92" fmla="*/ 5756910 w 6884912"/>
              <a:gd name="connsiteY92" fmla="*/ 239211 h 1161397"/>
              <a:gd name="connsiteX93" fmla="*/ 5846667 w 6884912"/>
              <a:gd name="connsiteY93" fmla="*/ 201786 h 1161397"/>
              <a:gd name="connsiteX94" fmla="*/ 5960732 w 6884912"/>
              <a:gd name="connsiteY94" fmla="*/ 220708 h 1161397"/>
              <a:gd name="connsiteX95" fmla="*/ 6029542 w 6884912"/>
              <a:gd name="connsiteY95" fmla="*/ 210339 h 1161397"/>
              <a:gd name="connsiteX96" fmla="*/ 6141123 w 6884912"/>
              <a:gd name="connsiteY96" fmla="*/ 159923 h 1161397"/>
              <a:gd name="connsiteX97" fmla="*/ 6290640 w 6884912"/>
              <a:gd name="connsiteY97" fmla="*/ 167441 h 1161397"/>
              <a:gd name="connsiteX98" fmla="*/ 6322806 w 6884912"/>
              <a:gd name="connsiteY98" fmla="*/ 213293 h 1161397"/>
              <a:gd name="connsiteX99" fmla="*/ 6380420 w 6884912"/>
              <a:gd name="connsiteY99" fmla="*/ 173195 h 1161397"/>
              <a:gd name="connsiteX100" fmla="*/ 6507891 w 6884912"/>
              <a:gd name="connsiteY100" fmla="*/ 118474 h 1161397"/>
              <a:gd name="connsiteX101" fmla="*/ 6571807 w 6884912"/>
              <a:gd name="connsiteY101" fmla="*/ 98636 h 1161397"/>
              <a:gd name="connsiteX102" fmla="*/ 6671880 w 6884912"/>
              <a:gd name="connsiteY102" fmla="*/ 82931 h 1161397"/>
              <a:gd name="connsiteX103" fmla="*/ 6702266 w 6884912"/>
              <a:gd name="connsiteY103" fmla="*/ 75470 h 1161397"/>
              <a:gd name="connsiteX104" fmla="*/ 6845802 w 6884912"/>
              <a:gd name="connsiteY104" fmla="*/ 24496 h 1161397"/>
              <a:gd name="connsiteX105" fmla="*/ 6884912 w 6884912"/>
              <a:gd name="connsiteY105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454970 w 6884912"/>
              <a:gd name="connsiteY7" fmla="*/ 1023343 h 1161397"/>
              <a:gd name="connsiteX8" fmla="*/ 601644 w 6884912"/>
              <a:gd name="connsiteY8" fmla="*/ 1003997 h 1161397"/>
              <a:gd name="connsiteX9" fmla="*/ 651408 w 6884912"/>
              <a:gd name="connsiteY9" fmla="*/ 984938 h 1161397"/>
              <a:gd name="connsiteX10" fmla="*/ 673197 w 6884912"/>
              <a:gd name="connsiteY10" fmla="*/ 1010060 h 1161397"/>
              <a:gd name="connsiteX11" fmla="*/ 723108 w 6884912"/>
              <a:gd name="connsiteY11" fmla="*/ 980081 h 1161397"/>
              <a:gd name="connsiteX12" fmla="*/ 797699 w 6884912"/>
              <a:gd name="connsiteY12" fmla="*/ 931362 h 1161397"/>
              <a:gd name="connsiteX13" fmla="*/ 843359 w 6884912"/>
              <a:gd name="connsiteY13" fmla="*/ 910894 h 1161397"/>
              <a:gd name="connsiteX14" fmla="*/ 965215 w 6884912"/>
              <a:gd name="connsiteY14" fmla="*/ 846701 h 1161397"/>
              <a:gd name="connsiteX15" fmla="*/ 1085080 w 6884912"/>
              <a:gd name="connsiteY15" fmla="*/ 776086 h 1161397"/>
              <a:gd name="connsiteX16" fmla="*/ 1131224 w 6884912"/>
              <a:gd name="connsiteY16" fmla="*/ 706160 h 1161397"/>
              <a:gd name="connsiteX17" fmla="*/ 1138051 w 6884912"/>
              <a:gd name="connsiteY17" fmla="*/ 702034 h 1161397"/>
              <a:gd name="connsiteX18" fmla="*/ 1158800 w 6884912"/>
              <a:gd name="connsiteY18" fmla="*/ 700004 h 1161397"/>
              <a:gd name="connsiteX19" fmla="*/ 1166947 w 6884912"/>
              <a:gd name="connsiteY19" fmla="*/ 700762 h 1161397"/>
              <a:gd name="connsiteX20" fmla="*/ 1178135 w 6884912"/>
              <a:gd name="connsiteY20" fmla="*/ 698631 h 1161397"/>
              <a:gd name="connsiteX21" fmla="*/ 1178301 w 6884912"/>
              <a:gd name="connsiteY21" fmla="*/ 698094 h 1161397"/>
              <a:gd name="connsiteX22" fmla="*/ 1188995 w 6884912"/>
              <a:gd name="connsiteY22" fmla="*/ 697048 h 1161397"/>
              <a:gd name="connsiteX23" fmla="*/ 1242716 w 6884912"/>
              <a:gd name="connsiteY23" fmla="*/ 698052 h 1161397"/>
              <a:gd name="connsiteX24" fmla="*/ 1299977 w 6884912"/>
              <a:gd name="connsiteY24" fmla="*/ 639196 h 1161397"/>
              <a:gd name="connsiteX25" fmla="*/ 1326190 w 6884912"/>
              <a:gd name="connsiteY25" fmla="*/ 625955 h 1161397"/>
              <a:gd name="connsiteX26" fmla="*/ 1339600 w 6884912"/>
              <a:gd name="connsiteY26" fmla="*/ 616295 h 1161397"/>
              <a:gd name="connsiteX27" fmla="*/ 1340054 w 6884912"/>
              <a:gd name="connsiteY27" fmla="*/ 614022 h 1161397"/>
              <a:gd name="connsiteX28" fmla="*/ 1391606 w 6884912"/>
              <a:gd name="connsiteY28" fmla="*/ 615229 h 1161397"/>
              <a:gd name="connsiteX29" fmla="*/ 1397565 w 6884912"/>
              <a:gd name="connsiteY29" fmla="*/ 611490 h 1161397"/>
              <a:gd name="connsiteX30" fmla="*/ 1432302 w 6884912"/>
              <a:gd name="connsiteY30" fmla="*/ 617267 h 1161397"/>
              <a:gd name="connsiteX31" fmla="*/ 1449644 w 6884912"/>
              <a:gd name="connsiteY31" fmla="*/ 617591 h 1161397"/>
              <a:gd name="connsiteX32" fmla="*/ 1455793 w 6884912"/>
              <a:gd name="connsiteY32" fmla="*/ 623174 h 1161397"/>
              <a:gd name="connsiteX33" fmla="*/ 1480758 w 6884912"/>
              <a:gd name="connsiteY33" fmla="*/ 620863 h 1161397"/>
              <a:gd name="connsiteX34" fmla="*/ 1483154 w 6884912"/>
              <a:gd name="connsiteY34" fmla="*/ 618527 h 1161397"/>
              <a:gd name="connsiteX35" fmla="*/ 1505495 w 6884912"/>
              <a:gd name="connsiteY35" fmla="*/ 624325 h 1161397"/>
              <a:gd name="connsiteX36" fmla="*/ 1526340 w 6884912"/>
              <a:gd name="connsiteY36" fmla="*/ 638496 h 1161397"/>
              <a:gd name="connsiteX37" fmla="*/ 1731986 w 6884912"/>
              <a:gd name="connsiteY37" fmla="*/ 589682 h 1161397"/>
              <a:gd name="connsiteX38" fmla="*/ 1927935 w 6884912"/>
              <a:gd name="connsiteY38" fmla="*/ 628540 h 1161397"/>
              <a:gd name="connsiteX39" fmla="*/ 2039075 w 6884912"/>
              <a:gd name="connsiteY39" fmla="*/ 599964 h 1161397"/>
              <a:gd name="connsiteX40" fmla="*/ 2066980 w 6884912"/>
              <a:gd name="connsiteY40" fmla="*/ 550413 h 1161397"/>
              <a:gd name="connsiteX41" fmla="*/ 2352236 w 6884912"/>
              <a:gd name="connsiteY41" fmla="*/ 519602 h 1161397"/>
              <a:gd name="connsiteX42" fmla="*/ 2420791 w 6884912"/>
              <a:gd name="connsiteY42" fmla="*/ 492826 h 1161397"/>
              <a:gd name="connsiteX43" fmla="*/ 2489932 w 6884912"/>
              <a:gd name="connsiteY43" fmla="*/ 507864 h 1161397"/>
              <a:gd name="connsiteX44" fmla="*/ 2512917 w 6884912"/>
              <a:gd name="connsiteY44" fmla="*/ 489127 h 1161397"/>
              <a:gd name="connsiteX45" fmla="*/ 2516783 w 6884912"/>
              <a:gd name="connsiteY45" fmla="*/ 485473 h 1161397"/>
              <a:gd name="connsiteX46" fmla="*/ 2534360 w 6884912"/>
              <a:gd name="connsiteY46" fmla="*/ 480064 h 1161397"/>
              <a:gd name="connsiteX47" fmla="*/ 2536691 w 6884912"/>
              <a:gd name="connsiteY47" fmla="*/ 467018 h 1161397"/>
              <a:gd name="connsiteX48" fmla="*/ 2561265 w 6884912"/>
              <a:gd name="connsiteY48" fmla="*/ 450623 h 1161397"/>
              <a:gd name="connsiteX49" fmla="*/ 2594349 w 6884912"/>
              <a:gd name="connsiteY49" fmla="*/ 443884 h 1161397"/>
              <a:gd name="connsiteX50" fmla="*/ 2754324 w 6884912"/>
              <a:gd name="connsiteY50" fmla="*/ 424766 h 1161397"/>
              <a:gd name="connsiteX51" fmla="*/ 2848470 w 6884912"/>
              <a:gd name="connsiteY51" fmla="*/ 405966 h 1161397"/>
              <a:gd name="connsiteX52" fmla="*/ 2881772 w 6884912"/>
              <a:gd name="connsiteY52" fmla="*/ 387260 h 1161397"/>
              <a:gd name="connsiteX53" fmla="*/ 2929932 w 6884912"/>
              <a:gd name="connsiteY53" fmla="*/ 368912 h 1161397"/>
              <a:gd name="connsiteX54" fmla="*/ 3013020 w 6884912"/>
              <a:gd name="connsiteY54" fmla="*/ 327578 h 1161397"/>
              <a:gd name="connsiteX55" fmla="*/ 3222191 w 6884912"/>
              <a:gd name="connsiteY55" fmla="*/ 307887 h 1161397"/>
              <a:gd name="connsiteX56" fmla="*/ 3227953 w 6884912"/>
              <a:gd name="connsiteY56" fmla="*/ 297650 h 1161397"/>
              <a:gd name="connsiteX57" fmla="*/ 3510042 w 6884912"/>
              <a:gd name="connsiteY57" fmla="*/ 311820 h 1161397"/>
              <a:gd name="connsiteX58" fmla="*/ 3626773 w 6884912"/>
              <a:gd name="connsiteY58" fmla="*/ 290452 h 1161397"/>
              <a:gd name="connsiteX59" fmla="*/ 3666217 w 6884912"/>
              <a:gd name="connsiteY59" fmla="*/ 273255 h 1161397"/>
              <a:gd name="connsiteX60" fmla="*/ 3732427 w 6884912"/>
              <a:gd name="connsiteY60" fmla="*/ 245039 h 1161397"/>
              <a:gd name="connsiteX61" fmla="*/ 3777022 w 6884912"/>
              <a:gd name="connsiteY61" fmla="*/ 200276 h 1161397"/>
              <a:gd name="connsiteX62" fmla="*/ 3791246 w 6884912"/>
              <a:gd name="connsiteY62" fmla="*/ 189996 h 1161397"/>
              <a:gd name="connsiteX63" fmla="*/ 3819864 w 6884912"/>
              <a:gd name="connsiteY63" fmla="*/ 194605 h 1161397"/>
              <a:gd name="connsiteX64" fmla="*/ 3830398 w 6884912"/>
              <a:gd name="connsiteY64" fmla="*/ 188383 h 1161397"/>
              <a:gd name="connsiteX65" fmla="*/ 3834360 w 6884912"/>
              <a:gd name="connsiteY65" fmla="*/ 188992 h 1161397"/>
              <a:gd name="connsiteX66" fmla="*/ 3843715 w 6884912"/>
              <a:gd name="connsiteY66" fmla="*/ 188752 h 1161397"/>
              <a:gd name="connsiteX67" fmla="*/ 3842609 w 6884912"/>
              <a:gd name="connsiteY67" fmla="*/ 197386 h 1161397"/>
              <a:gd name="connsiteX68" fmla="*/ 3853961 w 6884912"/>
              <a:gd name="connsiteY68" fmla="*/ 213380 h 1161397"/>
              <a:gd name="connsiteX69" fmla="*/ 3907640 w 6884912"/>
              <a:gd name="connsiteY69" fmla="*/ 207568 h 1161397"/>
              <a:gd name="connsiteX70" fmla="*/ 3910449 w 6884912"/>
              <a:gd name="connsiteY70" fmla="*/ 197808 h 1161397"/>
              <a:gd name="connsiteX71" fmla="*/ 3917197 w 6884912"/>
              <a:gd name="connsiteY71" fmla="*/ 196121 h 1161397"/>
              <a:gd name="connsiteX72" fmla="*/ 3922400 w 6884912"/>
              <a:gd name="connsiteY72" fmla="*/ 205056 h 1161397"/>
              <a:gd name="connsiteX73" fmla="*/ 4013061 w 6884912"/>
              <a:gd name="connsiteY73" fmla="*/ 224874 h 1161397"/>
              <a:gd name="connsiteX74" fmla="*/ 4220717 w 6884912"/>
              <a:gd name="connsiteY74" fmla="*/ 192946 h 1161397"/>
              <a:gd name="connsiteX75" fmla="*/ 4228802 w 6884912"/>
              <a:gd name="connsiteY75" fmla="*/ 201468 h 1161397"/>
              <a:gd name="connsiteX76" fmla="*/ 4289361 w 6884912"/>
              <a:gd name="connsiteY76" fmla="*/ 196642 h 1161397"/>
              <a:gd name="connsiteX77" fmla="*/ 4498913 w 6884912"/>
              <a:gd name="connsiteY77" fmla="*/ 118915 h 1161397"/>
              <a:gd name="connsiteX78" fmla="*/ 4617330 w 6884912"/>
              <a:gd name="connsiteY78" fmla="*/ 111163 h 1161397"/>
              <a:gd name="connsiteX79" fmla="*/ 4659778 w 6884912"/>
              <a:gd name="connsiteY79" fmla="*/ 118219 h 1161397"/>
              <a:gd name="connsiteX80" fmla="*/ 4730870 w 6884912"/>
              <a:gd name="connsiteY80" fmla="*/ 129432 h 1161397"/>
              <a:gd name="connsiteX81" fmla="*/ 4844073 w 6884912"/>
              <a:gd name="connsiteY81" fmla="*/ 161768 h 1161397"/>
              <a:gd name="connsiteX82" fmla="*/ 4856454 w 6884912"/>
              <a:gd name="connsiteY82" fmla="*/ 130488 h 1161397"/>
              <a:gd name="connsiteX83" fmla="*/ 4920038 w 6884912"/>
              <a:gd name="connsiteY83" fmla="*/ 140418 h 1161397"/>
              <a:gd name="connsiteX84" fmla="*/ 5016639 w 6884912"/>
              <a:gd name="connsiteY84" fmla="*/ 158905 h 1161397"/>
              <a:gd name="connsiteX85" fmla="*/ 5072009 w 6884912"/>
              <a:gd name="connsiteY85" fmla="*/ 161502 h 1161397"/>
              <a:gd name="connsiteX86" fmla="*/ 5223626 w 6884912"/>
              <a:gd name="connsiteY86" fmla="*/ 177356 h 1161397"/>
              <a:gd name="connsiteX87" fmla="*/ 5375773 w 6884912"/>
              <a:gd name="connsiteY87" fmla="*/ 199913 h 1161397"/>
              <a:gd name="connsiteX88" fmla="*/ 5467502 w 6884912"/>
              <a:gd name="connsiteY88" fmla="*/ 250963 h 1161397"/>
              <a:gd name="connsiteX89" fmla="*/ 5592395 w 6884912"/>
              <a:gd name="connsiteY89" fmla="*/ 265434 h 1161397"/>
              <a:gd name="connsiteX90" fmla="*/ 5613532 w 6884912"/>
              <a:gd name="connsiteY90" fmla="*/ 273379 h 1161397"/>
              <a:gd name="connsiteX91" fmla="*/ 5642173 w 6884912"/>
              <a:gd name="connsiteY91" fmla="*/ 266904 h 1161397"/>
              <a:gd name="connsiteX92" fmla="*/ 5756910 w 6884912"/>
              <a:gd name="connsiteY92" fmla="*/ 239211 h 1161397"/>
              <a:gd name="connsiteX93" fmla="*/ 5846667 w 6884912"/>
              <a:gd name="connsiteY93" fmla="*/ 201786 h 1161397"/>
              <a:gd name="connsiteX94" fmla="*/ 5960732 w 6884912"/>
              <a:gd name="connsiteY94" fmla="*/ 220708 h 1161397"/>
              <a:gd name="connsiteX95" fmla="*/ 6029542 w 6884912"/>
              <a:gd name="connsiteY95" fmla="*/ 210339 h 1161397"/>
              <a:gd name="connsiteX96" fmla="*/ 6141123 w 6884912"/>
              <a:gd name="connsiteY96" fmla="*/ 159923 h 1161397"/>
              <a:gd name="connsiteX97" fmla="*/ 6290640 w 6884912"/>
              <a:gd name="connsiteY97" fmla="*/ 167441 h 1161397"/>
              <a:gd name="connsiteX98" fmla="*/ 6322806 w 6884912"/>
              <a:gd name="connsiteY98" fmla="*/ 213293 h 1161397"/>
              <a:gd name="connsiteX99" fmla="*/ 6380420 w 6884912"/>
              <a:gd name="connsiteY99" fmla="*/ 173195 h 1161397"/>
              <a:gd name="connsiteX100" fmla="*/ 6507891 w 6884912"/>
              <a:gd name="connsiteY100" fmla="*/ 118474 h 1161397"/>
              <a:gd name="connsiteX101" fmla="*/ 6571807 w 6884912"/>
              <a:gd name="connsiteY101" fmla="*/ 98636 h 1161397"/>
              <a:gd name="connsiteX102" fmla="*/ 6671880 w 6884912"/>
              <a:gd name="connsiteY102" fmla="*/ 82931 h 1161397"/>
              <a:gd name="connsiteX103" fmla="*/ 6702266 w 6884912"/>
              <a:gd name="connsiteY103" fmla="*/ 75470 h 1161397"/>
              <a:gd name="connsiteX104" fmla="*/ 6845802 w 6884912"/>
              <a:gd name="connsiteY104" fmla="*/ 24496 h 1161397"/>
              <a:gd name="connsiteX105" fmla="*/ 6884912 w 6884912"/>
              <a:gd name="connsiteY105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213420 w 6884912"/>
              <a:gd name="connsiteY6" fmla="*/ 1056868 h 1161397"/>
              <a:gd name="connsiteX7" fmla="*/ 454970 w 6884912"/>
              <a:gd name="connsiteY7" fmla="*/ 1023343 h 1161397"/>
              <a:gd name="connsiteX8" fmla="*/ 601644 w 6884912"/>
              <a:gd name="connsiteY8" fmla="*/ 1003997 h 1161397"/>
              <a:gd name="connsiteX9" fmla="*/ 651408 w 6884912"/>
              <a:gd name="connsiteY9" fmla="*/ 984938 h 1161397"/>
              <a:gd name="connsiteX10" fmla="*/ 673197 w 6884912"/>
              <a:gd name="connsiteY10" fmla="*/ 1010060 h 1161397"/>
              <a:gd name="connsiteX11" fmla="*/ 723108 w 6884912"/>
              <a:gd name="connsiteY11" fmla="*/ 980081 h 1161397"/>
              <a:gd name="connsiteX12" fmla="*/ 797699 w 6884912"/>
              <a:gd name="connsiteY12" fmla="*/ 931362 h 1161397"/>
              <a:gd name="connsiteX13" fmla="*/ 843359 w 6884912"/>
              <a:gd name="connsiteY13" fmla="*/ 910894 h 1161397"/>
              <a:gd name="connsiteX14" fmla="*/ 965215 w 6884912"/>
              <a:gd name="connsiteY14" fmla="*/ 846701 h 1161397"/>
              <a:gd name="connsiteX15" fmla="*/ 1085080 w 6884912"/>
              <a:gd name="connsiteY15" fmla="*/ 776086 h 1161397"/>
              <a:gd name="connsiteX16" fmla="*/ 1131224 w 6884912"/>
              <a:gd name="connsiteY16" fmla="*/ 706160 h 1161397"/>
              <a:gd name="connsiteX17" fmla="*/ 1138051 w 6884912"/>
              <a:gd name="connsiteY17" fmla="*/ 702034 h 1161397"/>
              <a:gd name="connsiteX18" fmla="*/ 1158800 w 6884912"/>
              <a:gd name="connsiteY18" fmla="*/ 700004 h 1161397"/>
              <a:gd name="connsiteX19" fmla="*/ 1166947 w 6884912"/>
              <a:gd name="connsiteY19" fmla="*/ 700762 h 1161397"/>
              <a:gd name="connsiteX20" fmla="*/ 1178135 w 6884912"/>
              <a:gd name="connsiteY20" fmla="*/ 698631 h 1161397"/>
              <a:gd name="connsiteX21" fmla="*/ 1178301 w 6884912"/>
              <a:gd name="connsiteY21" fmla="*/ 698094 h 1161397"/>
              <a:gd name="connsiteX22" fmla="*/ 1188995 w 6884912"/>
              <a:gd name="connsiteY22" fmla="*/ 697048 h 1161397"/>
              <a:gd name="connsiteX23" fmla="*/ 1242716 w 6884912"/>
              <a:gd name="connsiteY23" fmla="*/ 698052 h 1161397"/>
              <a:gd name="connsiteX24" fmla="*/ 1299977 w 6884912"/>
              <a:gd name="connsiteY24" fmla="*/ 639196 h 1161397"/>
              <a:gd name="connsiteX25" fmla="*/ 1326190 w 6884912"/>
              <a:gd name="connsiteY25" fmla="*/ 625955 h 1161397"/>
              <a:gd name="connsiteX26" fmla="*/ 1339600 w 6884912"/>
              <a:gd name="connsiteY26" fmla="*/ 616295 h 1161397"/>
              <a:gd name="connsiteX27" fmla="*/ 1340054 w 6884912"/>
              <a:gd name="connsiteY27" fmla="*/ 614022 h 1161397"/>
              <a:gd name="connsiteX28" fmla="*/ 1391606 w 6884912"/>
              <a:gd name="connsiteY28" fmla="*/ 615229 h 1161397"/>
              <a:gd name="connsiteX29" fmla="*/ 1397565 w 6884912"/>
              <a:gd name="connsiteY29" fmla="*/ 611490 h 1161397"/>
              <a:gd name="connsiteX30" fmla="*/ 1432302 w 6884912"/>
              <a:gd name="connsiteY30" fmla="*/ 617267 h 1161397"/>
              <a:gd name="connsiteX31" fmla="*/ 1449644 w 6884912"/>
              <a:gd name="connsiteY31" fmla="*/ 617591 h 1161397"/>
              <a:gd name="connsiteX32" fmla="*/ 1455793 w 6884912"/>
              <a:gd name="connsiteY32" fmla="*/ 623174 h 1161397"/>
              <a:gd name="connsiteX33" fmla="*/ 1480758 w 6884912"/>
              <a:gd name="connsiteY33" fmla="*/ 620863 h 1161397"/>
              <a:gd name="connsiteX34" fmla="*/ 1483154 w 6884912"/>
              <a:gd name="connsiteY34" fmla="*/ 618527 h 1161397"/>
              <a:gd name="connsiteX35" fmla="*/ 1505495 w 6884912"/>
              <a:gd name="connsiteY35" fmla="*/ 624325 h 1161397"/>
              <a:gd name="connsiteX36" fmla="*/ 1526340 w 6884912"/>
              <a:gd name="connsiteY36" fmla="*/ 638496 h 1161397"/>
              <a:gd name="connsiteX37" fmla="*/ 1731986 w 6884912"/>
              <a:gd name="connsiteY37" fmla="*/ 589682 h 1161397"/>
              <a:gd name="connsiteX38" fmla="*/ 1927935 w 6884912"/>
              <a:gd name="connsiteY38" fmla="*/ 628540 h 1161397"/>
              <a:gd name="connsiteX39" fmla="*/ 2039075 w 6884912"/>
              <a:gd name="connsiteY39" fmla="*/ 599964 h 1161397"/>
              <a:gd name="connsiteX40" fmla="*/ 2066980 w 6884912"/>
              <a:gd name="connsiteY40" fmla="*/ 550413 h 1161397"/>
              <a:gd name="connsiteX41" fmla="*/ 2352236 w 6884912"/>
              <a:gd name="connsiteY41" fmla="*/ 519602 h 1161397"/>
              <a:gd name="connsiteX42" fmla="*/ 2420791 w 6884912"/>
              <a:gd name="connsiteY42" fmla="*/ 492826 h 1161397"/>
              <a:gd name="connsiteX43" fmla="*/ 2489932 w 6884912"/>
              <a:gd name="connsiteY43" fmla="*/ 507864 h 1161397"/>
              <a:gd name="connsiteX44" fmla="*/ 2512917 w 6884912"/>
              <a:gd name="connsiteY44" fmla="*/ 489127 h 1161397"/>
              <a:gd name="connsiteX45" fmla="*/ 2516783 w 6884912"/>
              <a:gd name="connsiteY45" fmla="*/ 485473 h 1161397"/>
              <a:gd name="connsiteX46" fmla="*/ 2534360 w 6884912"/>
              <a:gd name="connsiteY46" fmla="*/ 480064 h 1161397"/>
              <a:gd name="connsiteX47" fmla="*/ 2536691 w 6884912"/>
              <a:gd name="connsiteY47" fmla="*/ 467018 h 1161397"/>
              <a:gd name="connsiteX48" fmla="*/ 2561265 w 6884912"/>
              <a:gd name="connsiteY48" fmla="*/ 450623 h 1161397"/>
              <a:gd name="connsiteX49" fmla="*/ 2594349 w 6884912"/>
              <a:gd name="connsiteY49" fmla="*/ 443884 h 1161397"/>
              <a:gd name="connsiteX50" fmla="*/ 2754324 w 6884912"/>
              <a:gd name="connsiteY50" fmla="*/ 424766 h 1161397"/>
              <a:gd name="connsiteX51" fmla="*/ 2848470 w 6884912"/>
              <a:gd name="connsiteY51" fmla="*/ 405966 h 1161397"/>
              <a:gd name="connsiteX52" fmla="*/ 2881772 w 6884912"/>
              <a:gd name="connsiteY52" fmla="*/ 387260 h 1161397"/>
              <a:gd name="connsiteX53" fmla="*/ 2929932 w 6884912"/>
              <a:gd name="connsiteY53" fmla="*/ 368912 h 1161397"/>
              <a:gd name="connsiteX54" fmla="*/ 3013020 w 6884912"/>
              <a:gd name="connsiteY54" fmla="*/ 327578 h 1161397"/>
              <a:gd name="connsiteX55" fmla="*/ 3222191 w 6884912"/>
              <a:gd name="connsiteY55" fmla="*/ 307887 h 1161397"/>
              <a:gd name="connsiteX56" fmla="*/ 3227953 w 6884912"/>
              <a:gd name="connsiteY56" fmla="*/ 297650 h 1161397"/>
              <a:gd name="connsiteX57" fmla="*/ 3510042 w 6884912"/>
              <a:gd name="connsiteY57" fmla="*/ 311820 h 1161397"/>
              <a:gd name="connsiteX58" fmla="*/ 3626773 w 6884912"/>
              <a:gd name="connsiteY58" fmla="*/ 290452 h 1161397"/>
              <a:gd name="connsiteX59" fmla="*/ 3666217 w 6884912"/>
              <a:gd name="connsiteY59" fmla="*/ 273255 h 1161397"/>
              <a:gd name="connsiteX60" fmla="*/ 3732427 w 6884912"/>
              <a:gd name="connsiteY60" fmla="*/ 245039 h 1161397"/>
              <a:gd name="connsiteX61" fmla="*/ 3777022 w 6884912"/>
              <a:gd name="connsiteY61" fmla="*/ 200276 h 1161397"/>
              <a:gd name="connsiteX62" fmla="*/ 3791246 w 6884912"/>
              <a:gd name="connsiteY62" fmla="*/ 189996 h 1161397"/>
              <a:gd name="connsiteX63" fmla="*/ 3819864 w 6884912"/>
              <a:gd name="connsiteY63" fmla="*/ 194605 h 1161397"/>
              <a:gd name="connsiteX64" fmla="*/ 3830398 w 6884912"/>
              <a:gd name="connsiteY64" fmla="*/ 188383 h 1161397"/>
              <a:gd name="connsiteX65" fmla="*/ 3834360 w 6884912"/>
              <a:gd name="connsiteY65" fmla="*/ 188992 h 1161397"/>
              <a:gd name="connsiteX66" fmla="*/ 3843715 w 6884912"/>
              <a:gd name="connsiteY66" fmla="*/ 188752 h 1161397"/>
              <a:gd name="connsiteX67" fmla="*/ 3842609 w 6884912"/>
              <a:gd name="connsiteY67" fmla="*/ 197386 h 1161397"/>
              <a:gd name="connsiteX68" fmla="*/ 3853961 w 6884912"/>
              <a:gd name="connsiteY68" fmla="*/ 213380 h 1161397"/>
              <a:gd name="connsiteX69" fmla="*/ 3907640 w 6884912"/>
              <a:gd name="connsiteY69" fmla="*/ 207568 h 1161397"/>
              <a:gd name="connsiteX70" fmla="*/ 3910449 w 6884912"/>
              <a:gd name="connsiteY70" fmla="*/ 197808 h 1161397"/>
              <a:gd name="connsiteX71" fmla="*/ 3917197 w 6884912"/>
              <a:gd name="connsiteY71" fmla="*/ 196121 h 1161397"/>
              <a:gd name="connsiteX72" fmla="*/ 3922400 w 6884912"/>
              <a:gd name="connsiteY72" fmla="*/ 205056 h 1161397"/>
              <a:gd name="connsiteX73" fmla="*/ 4013061 w 6884912"/>
              <a:gd name="connsiteY73" fmla="*/ 224874 h 1161397"/>
              <a:gd name="connsiteX74" fmla="*/ 4220717 w 6884912"/>
              <a:gd name="connsiteY74" fmla="*/ 192946 h 1161397"/>
              <a:gd name="connsiteX75" fmla="*/ 4228802 w 6884912"/>
              <a:gd name="connsiteY75" fmla="*/ 201468 h 1161397"/>
              <a:gd name="connsiteX76" fmla="*/ 4289361 w 6884912"/>
              <a:gd name="connsiteY76" fmla="*/ 196642 h 1161397"/>
              <a:gd name="connsiteX77" fmla="*/ 4498913 w 6884912"/>
              <a:gd name="connsiteY77" fmla="*/ 118915 h 1161397"/>
              <a:gd name="connsiteX78" fmla="*/ 4617330 w 6884912"/>
              <a:gd name="connsiteY78" fmla="*/ 111163 h 1161397"/>
              <a:gd name="connsiteX79" fmla="*/ 4659778 w 6884912"/>
              <a:gd name="connsiteY79" fmla="*/ 118219 h 1161397"/>
              <a:gd name="connsiteX80" fmla="*/ 4730870 w 6884912"/>
              <a:gd name="connsiteY80" fmla="*/ 129432 h 1161397"/>
              <a:gd name="connsiteX81" fmla="*/ 4844073 w 6884912"/>
              <a:gd name="connsiteY81" fmla="*/ 161768 h 1161397"/>
              <a:gd name="connsiteX82" fmla="*/ 4856454 w 6884912"/>
              <a:gd name="connsiteY82" fmla="*/ 130488 h 1161397"/>
              <a:gd name="connsiteX83" fmla="*/ 4920038 w 6884912"/>
              <a:gd name="connsiteY83" fmla="*/ 140418 h 1161397"/>
              <a:gd name="connsiteX84" fmla="*/ 5016639 w 6884912"/>
              <a:gd name="connsiteY84" fmla="*/ 158905 h 1161397"/>
              <a:gd name="connsiteX85" fmla="*/ 5072009 w 6884912"/>
              <a:gd name="connsiteY85" fmla="*/ 161502 h 1161397"/>
              <a:gd name="connsiteX86" fmla="*/ 5223626 w 6884912"/>
              <a:gd name="connsiteY86" fmla="*/ 177356 h 1161397"/>
              <a:gd name="connsiteX87" fmla="*/ 5375773 w 6884912"/>
              <a:gd name="connsiteY87" fmla="*/ 199913 h 1161397"/>
              <a:gd name="connsiteX88" fmla="*/ 5467502 w 6884912"/>
              <a:gd name="connsiteY88" fmla="*/ 250963 h 1161397"/>
              <a:gd name="connsiteX89" fmla="*/ 5592395 w 6884912"/>
              <a:gd name="connsiteY89" fmla="*/ 265434 h 1161397"/>
              <a:gd name="connsiteX90" fmla="*/ 5613532 w 6884912"/>
              <a:gd name="connsiteY90" fmla="*/ 273379 h 1161397"/>
              <a:gd name="connsiteX91" fmla="*/ 5642173 w 6884912"/>
              <a:gd name="connsiteY91" fmla="*/ 266904 h 1161397"/>
              <a:gd name="connsiteX92" fmla="*/ 5756910 w 6884912"/>
              <a:gd name="connsiteY92" fmla="*/ 239211 h 1161397"/>
              <a:gd name="connsiteX93" fmla="*/ 5846667 w 6884912"/>
              <a:gd name="connsiteY93" fmla="*/ 201786 h 1161397"/>
              <a:gd name="connsiteX94" fmla="*/ 5960732 w 6884912"/>
              <a:gd name="connsiteY94" fmla="*/ 220708 h 1161397"/>
              <a:gd name="connsiteX95" fmla="*/ 6029542 w 6884912"/>
              <a:gd name="connsiteY95" fmla="*/ 210339 h 1161397"/>
              <a:gd name="connsiteX96" fmla="*/ 6141123 w 6884912"/>
              <a:gd name="connsiteY96" fmla="*/ 159923 h 1161397"/>
              <a:gd name="connsiteX97" fmla="*/ 6290640 w 6884912"/>
              <a:gd name="connsiteY97" fmla="*/ 167441 h 1161397"/>
              <a:gd name="connsiteX98" fmla="*/ 6322806 w 6884912"/>
              <a:gd name="connsiteY98" fmla="*/ 213293 h 1161397"/>
              <a:gd name="connsiteX99" fmla="*/ 6380420 w 6884912"/>
              <a:gd name="connsiteY99" fmla="*/ 173195 h 1161397"/>
              <a:gd name="connsiteX100" fmla="*/ 6507891 w 6884912"/>
              <a:gd name="connsiteY100" fmla="*/ 118474 h 1161397"/>
              <a:gd name="connsiteX101" fmla="*/ 6571807 w 6884912"/>
              <a:gd name="connsiteY101" fmla="*/ 98636 h 1161397"/>
              <a:gd name="connsiteX102" fmla="*/ 6671880 w 6884912"/>
              <a:gd name="connsiteY102" fmla="*/ 82931 h 1161397"/>
              <a:gd name="connsiteX103" fmla="*/ 6702266 w 6884912"/>
              <a:gd name="connsiteY103" fmla="*/ 75470 h 1161397"/>
              <a:gd name="connsiteX104" fmla="*/ 6845802 w 6884912"/>
              <a:gd name="connsiteY104" fmla="*/ 24496 h 1161397"/>
              <a:gd name="connsiteX105" fmla="*/ 6884912 w 6884912"/>
              <a:gd name="connsiteY105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601644 w 6884912"/>
              <a:gd name="connsiteY7" fmla="*/ 1003997 h 1161397"/>
              <a:gd name="connsiteX8" fmla="*/ 651408 w 6884912"/>
              <a:gd name="connsiteY8" fmla="*/ 984938 h 1161397"/>
              <a:gd name="connsiteX9" fmla="*/ 673197 w 6884912"/>
              <a:gd name="connsiteY9" fmla="*/ 1010060 h 1161397"/>
              <a:gd name="connsiteX10" fmla="*/ 723108 w 6884912"/>
              <a:gd name="connsiteY10" fmla="*/ 980081 h 1161397"/>
              <a:gd name="connsiteX11" fmla="*/ 797699 w 6884912"/>
              <a:gd name="connsiteY11" fmla="*/ 931362 h 1161397"/>
              <a:gd name="connsiteX12" fmla="*/ 843359 w 6884912"/>
              <a:gd name="connsiteY12" fmla="*/ 910894 h 1161397"/>
              <a:gd name="connsiteX13" fmla="*/ 965215 w 6884912"/>
              <a:gd name="connsiteY13" fmla="*/ 846701 h 1161397"/>
              <a:gd name="connsiteX14" fmla="*/ 1085080 w 6884912"/>
              <a:gd name="connsiteY14" fmla="*/ 776086 h 1161397"/>
              <a:gd name="connsiteX15" fmla="*/ 1131224 w 6884912"/>
              <a:gd name="connsiteY15" fmla="*/ 706160 h 1161397"/>
              <a:gd name="connsiteX16" fmla="*/ 1138051 w 6884912"/>
              <a:gd name="connsiteY16" fmla="*/ 702034 h 1161397"/>
              <a:gd name="connsiteX17" fmla="*/ 1158800 w 6884912"/>
              <a:gd name="connsiteY17" fmla="*/ 700004 h 1161397"/>
              <a:gd name="connsiteX18" fmla="*/ 1166947 w 6884912"/>
              <a:gd name="connsiteY18" fmla="*/ 700762 h 1161397"/>
              <a:gd name="connsiteX19" fmla="*/ 1178135 w 6884912"/>
              <a:gd name="connsiteY19" fmla="*/ 698631 h 1161397"/>
              <a:gd name="connsiteX20" fmla="*/ 1178301 w 6884912"/>
              <a:gd name="connsiteY20" fmla="*/ 698094 h 1161397"/>
              <a:gd name="connsiteX21" fmla="*/ 1188995 w 6884912"/>
              <a:gd name="connsiteY21" fmla="*/ 697048 h 1161397"/>
              <a:gd name="connsiteX22" fmla="*/ 1242716 w 6884912"/>
              <a:gd name="connsiteY22" fmla="*/ 698052 h 1161397"/>
              <a:gd name="connsiteX23" fmla="*/ 1299977 w 6884912"/>
              <a:gd name="connsiteY23" fmla="*/ 639196 h 1161397"/>
              <a:gd name="connsiteX24" fmla="*/ 1326190 w 6884912"/>
              <a:gd name="connsiteY24" fmla="*/ 625955 h 1161397"/>
              <a:gd name="connsiteX25" fmla="*/ 1339600 w 6884912"/>
              <a:gd name="connsiteY25" fmla="*/ 616295 h 1161397"/>
              <a:gd name="connsiteX26" fmla="*/ 1340054 w 6884912"/>
              <a:gd name="connsiteY26" fmla="*/ 614022 h 1161397"/>
              <a:gd name="connsiteX27" fmla="*/ 1391606 w 6884912"/>
              <a:gd name="connsiteY27" fmla="*/ 615229 h 1161397"/>
              <a:gd name="connsiteX28" fmla="*/ 1397565 w 6884912"/>
              <a:gd name="connsiteY28" fmla="*/ 611490 h 1161397"/>
              <a:gd name="connsiteX29" fmla="*/ 1432302 w 6884912"/>
              <a:gd name="connsiteY29" fmla="*/ 617267 h 1161397"/>
              <a:gd name="connsiteX30" fmla="*/ 1449644 w 6884912"/>
              <a:gd name="connsiteY30" fmla="*/ 617591 h 1161397"/>
              <a:gd name="connsiteX31" fmla="*/ 1455793 w 6884912"/>
              <a:gd name="connsiteY31" fmla="*/ 623174 h 1161397"/>
              <a:gd name="connsiteX32" fmla="*/ 1480758 w 6884912"/>
              <a:gd name="connsiteY32" fmla="*/ 620863 h 1161397"/>
              <a:gd name="connsiteX33" fmla="*/ 1483154 w 6884912"/>
              <a:gd name="connsiteY33" fmla="*/ 618527 h 1161397"/>
              <a:gd name="connsiteX34" fmla="*/ 1505495 w 6884912"/>
              <a:gd name="connsiteY34" fmla="*/ 624325 h 1161397"/>
              <a:gd name="connsiteX35" fmla="*/ 1526340 w 6884912"/>
              <a:gd name="connsiteY35" fmla="*/ 638496 h 1161397"/>
              <a:gd name="connsiteX36" fmla="*/ 1731986 w 6884912"/>
              <a:gd name="connsiteY36" fmla="*/ 589682 h 1161397"/>
              <a:gd name="connsiteX37" fmla="*/ 1927935 w 6884912"/>
              <a:gd name="connsiteY37" fmla="*/ 628540 h 1161397"/>
              <a:gd name="connsiteX38" fmla="*/ 2039075 w 6884912"/>
              <a:gd name="connsiteY38" fmla="*/ 599964 h 1161397"/>
              <a:gd name="connsiteX39" fmla="*/ 2066980 w 6884912"/>
              <a:gd name="connsiteY39" fmla="*/ 550413 h 1161397"/>
              <a:gd name="connsiteX40" fmla="*/ 2352236 w 6884912"/>
              <a:gd name="connsiteY40" fmla="*/ 519602 h 1161397"/>
              <a:gd name="connsiteX41" fmla="*/ 2420791 w 6884912"/>
              <a:gd name="connsiteY41" fmla="*/ 492826 h 1161397"/>
              <a:gd name="connsiteX42" fmla="*/ 2489932 w 6884912"/>
              <a:gd name="connsiteY42" fmla="*/ 507864 h 1161397"/>
              <a:gd name="connsiteX43" fmla="*/ 2512917 w 6884912"/>
              <a:gd name="connsiteY43" fmla="*/ 489127 h 1161397"/>
              <a:gd name="connsiteX44" fmla="*/ 2516783 w 6884912"/>
              <a:gd name="connsiteY44" fmla="*/ 485473 h 1161397"/>
              <a:gd name="connsiteX45" fmla="*/ 2534360 w 6884912"/>
              <a:gd name="connsiteY45" fmla="*/ 480064 h 1161397"/>
              <a:gd name="connsiteX46" fmla="*/ 2536691 w 6884912"/>
              <a:gd name="connsiteY46" fmla="*/ 467018 h 1161397"/>
              <a:gd name="connsiteX47" fmla="*/ 2561265 w 6884912"/>
              <a:gd name="connsiteY47" fmla="*/ 450623 h 1161397"/>
              <a:gd name="connsiteX48" fmla="*/ 2594349 w 6884912"/>
              <a:gd name="connsiteY48" fmla="*/ 443884 h 1161397"/>
              <a:gd name="connsiteX49" fmla="*/ 2754324 w 6884912"/>
              <a:gd name="connsiteY49" fmla="*/ 424766 h 1161397"/>
              <a:gd name="connsiteX50" fmla="*/ 2848470 w 6884912"/>
              <a:gd name="connsiteY50" fmla="*/ 405966 h 1161397"/>
              <a:gd name="connsiteX51" fmla="*/ 2881772 w 6884912"/>
              <a:gd name="connsiteY51" fmla="*/ 387260 h 1161397"/>
              <a:gd name="connsiteX52" fmla="*/ 2929932 w 6884912"/>
              <a:gd name="connsiteY52" fmla="*/ 368912 h 1161397"/>
              <a:gd name="connsiteX53" fmla="*/ 3013020 w 6884912"/>
              <a:gd name="connsiteY53" fmla="*/ 327578 h 1161397"/>
              <a:gd name="connsiteX54" fmla="*/ 3222191 w 6884912"/>
              <a:gd name="connsiteY54" fmla="*/ 307887 h 1161397"/>
              <a:gd name="connsiteX55" fmla="*/ 3227953 w 6884912"/>
              <a:gd name="connsiteY55" fmla="*/ 297650 h 1161397"/>
              <a:gd name="connsiteX56" fmla="*/ 3510042 w 6884912"/>
              <a:gd name="connsiteY56" fmla="*/ 311820 h 1161397"/>
              <a:gd name="connsiteX57" fmla="*/ 3626773 w 6884912"/>
              <a:gd name="connsiteY57" fmla="*/ 290452 h 1161397"/>
              <a:gd name="connsiteX58" fmla="*/ 3666217 w 6884912"/>
              <a:gd name="connsiteY58" fmla="*/ 273255 h 1161397"/>
              <a:gd name="connsiteX59" fmla="*/ 3732427 w 6884912"/>
              <a:gd name="connsiteY59" fmla="*/ 245039 h 1161397"/>
              <a:gd name="connsiteX60" fmla="*/ 3777022 w 6884912"/>
              <a:gd name="connsiteY60" fmla="*/ 200276 h 1161397"/>
              <a:gd name="connsiteX61" fmla="*/ 3791246 w 6884912"/>
              <a:gd name="connsiteY61" fmla="*/ 189996 h 1161397"/>
              <a:gd name="connsiteX62" fmla="*/ 3819864 w 6884912"/>
              <a:gd name="connsiteY62" fmla="*/ 194605 h 1161397"/>
              <a:gd name="connsiteX63" fmla="*/ 3830398 w 6884912"/>
              <a:gd name="connsiteY63" fmla="*/ 188383 h 1161397"/>
              <a:gd name="connsiteX64" fmla="*/ 3834360 w 6884912"/>
              <a:gd name="connsiteY64" fmla="*/ 188992 h 1161397"/>
              <a:gd name="connsiteX65" fmla="*/ 3843715 w 6884912"/>
              <a:gd name="connsiteY65" fmla="*/ 188752 h 1161397"/>
              <a:gd name="connsiteX66" fmla="*/ 3842609 w 6884912"/>
              <a:gd name="connsiteY66" fmla="*/ 197386 h 1161397"/>
              <a:gd name="connsiteX67" fmla="*/ 3853961 w 6884912"/>
              <a:gd name="connsiteY67" fmla="*/ 213380 h 1161397"/>
              <a:gd name="connsiteX68" fmla="*/ 3907640 w 6884912"/>
              <a:gd name="connsiteY68" fmla="*/ 207568 h 1161397"/>
              <a:gd name="connsiteX69" fmla="*/ 3910449 w 6884912"/>
              <a:gd name="connsiteY69" fmla="*/ 197808 h 1161397"/>
              <a:gd name="connsiteX70" fmla="*/ 3917197 w 6884912"/>
              <a:gd name="connsiteY70" fmla="*/ 196121 h 1161397"/>
              <a:gd name="connsiteX71" fmla="*/ 3922400 w 6884912"/>
              <a:gd name="connsiteY71" fmla="*/ 205056 h 1161397"/>
              <a:gd name="connsiteX72" fmla="*/ 4013061 w 6884912"/>
              <a:gd name="connsiteY72" fmla="*/ 224874 h 1161397"/>
              <a:gd name="connsiteX73" fmla="*/ 4220717 w 6884912"/>
              <a:gd name="connsiteY73" fmla="*/ 192946 h 1161397"/>
              <a:gd name="connsiteX74" fmla="*/ 4228802 w 6884912"/>
              <a:gd name="connsiteY74" fmla="*/ 201468 h 1161397"/>
              <a:gd name="connsiteX75" fmla="*/ 4289361 w 6884912"/>
              <a:gd name="connsiteY75" fmla="*/ 196642 h 1161397"/>
              <a:gd name="connsiteX76" fmla="*/ 4498913 w 6884912"/>
              <a:gd name="connsiteY76" fmla="*/ 118915 h 1161397"/>
              <a:gd name="connsiteX77" fmla="*/ 4617330 w 6884912"/>
              <a:gd name="connsiteY77" fmla="*/ 111163 h 1161397"/>
              <a:gd name="connsiteX78" fmla="*/ 4659778 w 6884912"/>
              <a:gd name="connsiteY78" fmla="*/ 118219 h 1161397"/>
              <a:gd name="connsiteX79" fmla="*/ 4730870 w 6884912"/>
              <a:gd name="connsiteY79" fmla="*/ 129432 h 1161397"/>
              <a:gd name="connsiteX80" fmla="*/ 4844073 w 6884912"/>
              <a:gd name="connsiteY80" fmla="*/ 161768 h 1161397"/>
              <a:gd name="connsiteX81" fmla="*/ 4856454 w 6884912"/>
              <a:gd name="connsiteY81" fmla="*/ 130488 h 1161397"/>
              <a:gd name="connsiteX82" fmla="*/ 4920038 w 6884912"/>
              <a:gd name="connsiteY82" fmla="*/ 140418 h 1161397"/>
              <a:gd name="connsiteX83" fmla="*/ 5016639 w 6884912"/>
              <a:gd name="connsiteY83" fmla="*/ 158905 h 1161397"/>
              <a:gd name="connsiteX84" fmla="*/ 5072009 w 6884912"/>
              <a:gd name="connsiteY84" fmla="*/ 161502 h 1161397"/>
              <a:gd name="connsiteX85" fmla="*/ 5223626 w 6884912"/>
              <a:gd name="connsiteY85" fmla="*/ 177356 h 1161397"/>
              <a:gd name="connsiteX86" fmla="*/ 5375773 w 6884912"/>
              <a:gd name="connsiteY86" fmla="*/ 199913 h 1161397"/>
              <a:gd name="connsiteX87" fmla="*/ 5467502 w 6884912"/>
              <a:gd name="connsiteY87" fmla="*/ 250963 h 1161397"/>
              <a:gd name="connsiteX88" fmla="*/ 5592395 w 6884912"/>
              <a:gd name="connsiteY88" fmla="*/ 265434 h 1161397"/>
              <a:gd name="connsiteX89" fmla="*/ 5613532 w 6884912"/>
              <a:gd name="connsiteY89" fmla="*/ 273379 h 1161397"/>
              <a:gd name="connsiteX90" fmla="*/ 5642173 w 6884912"/>
              <a:gd name="connsiteY90" fmla="*/ 266904 h 1161397"/>
              <a:gd name="connsiteX91" fmla="*/ 5756910 w 6884912"/>
              <a:gd name="connsiteY91" fmla="*/ 239211 h 1161397"/>
              <a:gd name="connsiteX92" fmla="*/ 5846667 w 6884912"/>
              <a:gd name="connsiteY92" fmla="*/ 201786 h 1161397"/>
              <a:gd name="connsiteX93" fmla="*/ 5960732 w 6884912"/>
              <a:gd name="connsiteY93" fmla="*/ 220708 h 1161397"/>
              <a:gd name="connsiteX94" fmla="*/ 6029542 w 6884912"/>
              <a:gd name="connsiteY94" fmla="*/ 210339 h 1161397"/>
              <a:gd name="connsiteX95" fmla="*/ 6141123 w 6884912"/>
              <a:gd name="connsiteY95" fmla="*/ 159923 h 1161397"/>
              <a:gd name="connsiteX96" fmla="*/ 6290640 w 6884912"/>
              <a:gd name="connsiteY96" fmla="*/ 167441 h 1161397"/>
              <a:gd name="connsiteX97" fmla="*/ 6322806 w 6884912"/>
              <a:gd name="connsiteY97" fmla="*/ 213293 h 1161397"/>
              <a:gd name="connsiteX98" fmla="*/ 6380420 w 6884912"/>
              <a:gd name="connsiteY98" fmla="*/ 173195 h 1161397"/>
              <a:gd name="connsiteX99" fmla="*/ 6507891 w 6884912"/>
              <a:gd name="connsiteY99" fmla="*/ 118474 h 1161397"/>
              <a:gd name="connsiteX100" fmla="*/ 6571807 w 6884912"/>
              <a:gd name="connsiteY100" fmla="*/ 98636 h 1161397"/>
              <a:gd name="connsiteX101" fmla="*/ 6671880 w 6884912"/>
              <a:gd name="connsiteY101" fmla="*/ 82931 h 1161397"/>
              <a:gd name="connsiteX102" fmla="*/ 6702266 w 6884912"/>
              <a:gd name="connsiteY102" fmla="*/ 75470 h 1161397"/>
              <a:gd name="connsiteX103" fmla="*/ 6845802 w 6884912"/>
              <a:gd name="connsiteY103" fmla="*/ 24496 h 1161397"/>
              <a:gd name="connsiteX104" fmla="*/ 6884912 w 6884912"/>
              <a:gd name="connsiteY104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601644 w 6884912"/>
              <a:gd name="connsiteY7" fmla="*/ 1003997 h 1161397"/>
              <a:gd name="connsiteX8" fmla="*/ 651408 w 6884912"/>
              <a:gd name="connsiteY8" fmla="*/ 984938 h 1161397"/>
              <a:gd name="connsiteX9" fmla="*/ 673197 w 6884912"/>
              <a:gd name="connsiteY9" fmla="*/ 1010060 h 1161397"/>
              <a:gd name="connsiteX10" fmla="*/ 723108 w 6884912"/>
              <a:gd name="connsiteY10" fmla="*/ 980081 h 1161397"/>
              <a:gd name="connsiteX11" fmla="*/ 797699 w 6884912"/>
              <a:gd name="connsiteY11" fmla="*/ 931362 h 1161397"/>
              <a:gd name="connsiteX12" fmla="*/ 843359 w 6884912"/>
              <a:gd name="connsiteY12" fmla="*/ 910894 h 1161397"/>
              <a:gd name="connsiteX13" fmla="*/ 965215 w 6884912"/>
              <a:gd name="connsiteY13" fmla="*/ 846701 h 1161397"/>
              <a:gd name="connsiteX14" fmla="*/ 1085080 w 6884912"/>
              <a:gd name="connsiteY14" fmla="*/ 776086 h 1161397"/>
              <a:gd name="connsiteX15" fmla="*/ 1131224 w 6884912"/>
              <a:gd name="connsiteY15" fmla="*/ 706160 h 1161397"/>
              <a:gd name="connsiteX16" fmla="*/ 1138051 w 6884912"/>
              <a:gd name="connsiteY16" fmla="*/ 702034 h 1161397"/>
              <a:gd name="connsiteX17" fmla="*/ 1158800 w 6884912"/>
              <a:gd name="connsiteY17" fmla="*/ 700004 h 1161397"/>
              <a:gd name="connsiteX18" fmla="*/ 1166947 w 6884912"/>
              <a:gd name="connsiteY18" fmla="*/ 700762 h 1161397"/>
              <a:gd name="connsiteX19" fmla="*/ 1178135 w 6884912"/>
              <a:gd name="connsiteY19" fmla="*/ 698631 h 1161397"/>
              <a:gd name="connsiteX20" fmla="*/ 1178301 w 6884912"/>
              <a:gd name="connsiteY20" fmla="*/ 698094 h 1161397"/>
              <a:gd name="connsiteX21" fmla="*/ 1188995 w 6884912"/>
              <a:gd name="connsiteY21" fmla="*/ 697048 h 1161397"/>
              <a:gd name="connsiteX22" fmla="*/ 1242716 w 6884912"/>
              <a:gd name="connsiteY22" fmla="*/ 698052 h 1161397"/>
              <a:gd name="connsiteX23" fmla="*/ 1299977 w 6884912"/>
              <a:gd name="connsiteY23" fmla="*/ 639196 h 1161397"/>
              <a:gd name="connsiteX24" fmla="*/ 1326190 w 6884912"/>
              <a:gd name="connsiteY24" fmla="*/ 625955 h 1161397"/>
              <a:gd name="connsiteX25" fmla="*/ 1339600 w 6884912"/>
              <a:gd name="connsiteY25" fmla="*/ 616295 h 1161397"/>
              <a:gd name="connsiteX26" fmla="*/ 1340054 w 6884912"/>
              <a:gd name="connsiteY26" fmla="*/ 614022 h 1161397"/>
              <a:gd name="connsiteX27" fmla="*/ 1391606 w 6884912"/>
              <a:gd name="connsiteY27" fmla="*/ 615229 h 1161397"/>
              <a:gd name="connsiteX28" fmla="*/ 1397565 w 6884912"/>
              <a:gd name="connsiteY28" fmla="*/ 611490 h 1161397"/>
              <a:gd name="connsiteX29" fmla="*/ 1432302 w 6884912"/>
              <a:gd name="connsiteY29" fmla="*/ 617267 h 1161397"/>
              <a:gd name="connsiteX30" fmla="*/ 1449644 w 6884912"/>
              <a:gd name="connsiteY30" fmla="*/ 617591 h 1161397"/>
              <a:gd name="connsiteX31" fmla="*/ 1455793 w 6884912"/>
              <a:gd name="connsiteY31" fmla="*/ 623174 h 1161397"/>
              <a:gd name="connsiteX32" fmla="*/ 1480758 w 6884912"/>
              <a:gd name="connsiteY32" fmla="*/ 620863 h 1161397"/>
              <a:gd name="connsiteX33" fmla="*/ 1483154 w 6884912"/>
              <a:gd name="connsiteY33" fmla="*/ 618527 h 1161397"/>
              <a:gd name="connsiteX34" fmla="*/ 1505495 w 6884912"/>
              <a:gd name="connsiteY34" fmla="*/ 624325 h 1161397"/>
              <a:gd name="connsiteX35" fmla="*/ 1526340 w 6884912"/>
              <a:gd name="connsiteY35" fmla="*/ 638496 h 1161397"/>
              <a:gd name="connsiteX36" fmla="*/ 1731986 w 6884912"/>
              <a:gd name="connsiteY36" fmla="*/ 589682 h 1161397"/>
              <a:gd name="connsiteX37" fmla="*/ 1927935 w 6884912"/>
              <a:gd name="connsiteY37" fmla="*/ 628540 h 1161397"/>
              <a:gd name="connsiteX38" fmla="*/ 2039075 w 6884912"/>
              <a:gd name="connsiteY38" fmla="*/ 599964 h 1161397"/>
              <a:gd name="connsiteX39" fmla="*/ 2066980 w 6884912"/>
              <a:gd name="connsiteY39" fmla="*/ 550413 h 1161397"/>
              <a:gd name="connsiteX40" fmla="*/ 2352236 w 6884912"/>
              <a:gd name="connsiteY40" fmla="*/ 519602 h 1161397"/>
              <a:gd name="connsiteX41" fmla="*/ 2420791 w 6884912"/>
              <a:gd name="connsiteY41" fmla="*/ 492826 h 1161397"/>
              <a:gd name="connsiteX42" fmla="*/ 2489932 w 6884912"/>
              <a:gd name="connsiteY42" fmla="*/ 507864 h 1161397"/>
              <a:gd name="connsiteX43" fmla="*/ 2512917 w 6884912"/>
              <a:gd name="connsiteY43" fmla="*/ 489127 h 1161397"/>
              <a:gd name="connsiteX44" fmla="*/ 2516783 w 6884912"/>
              <a:gd name="connsiteY44" fmla="*/ 485473 h 1161397"/>
              <a:gd name="connsiteX45" fmla="*/ 2534360 w 6884912"/>
              <a:gd name="connsiteY45" fmla="*/ 480064 h 1161397"/>
              <a:gd name="connsiteX46" fmla="*/ 2536691 w 6884912"/>
              <a:gd name="connsiteY46" fmla="*/ 467018 h 1161397"/>
              <a:gd name="connsiteX47" fmla="*/ 2561265 w 6884912"/>
              <a:gd name="connsiteY47" fmla="*/ 450623 h 1161397"/>
              <a:gd name="connsiteX48" fmla="*/ 2594349 w 6884912"/>
              <a:gd name="connsiteY48" fmla="*/ 443884 h 1161397"/>
              <a:gd name="connsiteX49" fmla="*/ 2754324 w 6884912"/>
              <a:gd name="connsiteY49" fmla="*/ 424766 h 1161397"/>
              <a:gd name="connsiteX50" fmla="*/ 2848470 w 6884912"/>
              <a:gd name="connsiteY50" fmla="*/ 405966 h 1161397"/>
              <a:gd name="connsiteX51" fmla="*/ 2881772 w 6884912"/>
              <a:gd name="connsiteY51" fmla="*/ 387260 h 1161397"/>
              <a:gd name="connsiteX52" fmla="*/ 2929932 w 6884912"/>
              <a:gd name="connsiteY52" fmla="*/ 368912 h 1161397"/>
              <a:gd name="connsiteX53" fmla="*/ 3013020 w 6884912"/>
              <a:gd name="connsiteY53" fmla="*/ 327578 h 1161397"/>
              <a:gd name="connsiteX54" fmla="*/ 3222191 w 6884912"/>
              <a:gd name="connsiteY54" fmla="*/ 307887 h 1161397"/>
              <a:gd name="connsiteX55" fmla="*/ 3227953 w 6884912"/>
              <a:gd name="connsiteY55" fmla="*/ 297650 h 1161397"/>
              <a:gd name="connsiteX56" fmla="*/ 3510042 w 6884912"/>
              <a:gd name="connsiteY56" fmla="*/ 311820 h 1161397"/>
              <a:gd name="connsiteX57" fmla="*/ 3626773 w 6884912"/>
              <a:gd name="connsiteY57" fmla="*/ 290452 h 1161397"/>
              <a:gd name="connsiteX58" fmla="*/ 3666217 w 6884912"/>
              <a:gd name="connsiteY58" fmla="*/ 273255 h 1161397"/>
              <a:gd name="connsiteX59" fmla="*/ 3732427 w 6884912"/>
              <a:gd name="connsiteY59" fmla="*/ 245039 h 1161397"/>
              <a:gd name="connsiteX60" fmla="*/ 3777022 w 6884912"/>
              <a:gd name="connsiteY60" fmla="*/ 200276 h 1161397"/>
              <a:gd name="connsiteX61" fmla="*/ 3791246 w 6884912"/>
              <a:gd name="connsiteY61" fmla="*/ 189996 h 1161397"/>
              <a:gd name="connsiteX62" fmla="*/ 3819864 w 6884912"/>
              <a:gd name="connsiteY62" fmla="*/ 194605 h 1161397"/>
              <a:gd name="connsiteX63" fmla="*/ 3830398 w 6884912"/>
              <a:gd name="connsiteY63" fmla="*/ 188383 h 1161397"/>
              <a:gd name="connsiteX64" fmla="*/ 3834360 w 6884912"/>
              <a:gd name="connsiteY64" fmla="*/ 188992 h 1161397"/>
              <a:gd name="connsiteX65" fmla="*/ 3843715 w 6884912"/>
              <a:gd name="connsiteY65" fmla="*/ 188752 h 1161397"/>
              <a:gd name="connsiteX66" fmla="*/ 3842609 w 6884912"/>
              <a:gd name="connsiteY66" fmla="*/ 197386 h 1161397"/>
              <a:gd name="connsiteX67" fmla="*/ 3853961 w 6884912"/>
              <a:gd name="connsiteY67" fmla="*/ 213380 h 1161397"/>
              <a:gd name="connsiteX68" fmla="*/ 3907640 w 6884912"/>
              <a:gd name="connsiteY68" fmla="*/ 207568 h 1161397"/>
              <a:gd name="connsiteX69" fmla="*/ 3910449 w 6884912"/>
              <a:gd name="connsiteY69" fmla="*/ 197808 h 1161397"/>
              <a:gd name="connsiteX70" fmla="*/ 3917197 w 6884912"/>
              <a:gd name="connsiteY70" fmla="*/ 196121 h 1161397"/>
              <a:gd name="connsiteX71" fmla="*/ 3922400 w 6884912"/>
              <a:gd name="connsiteY71" fmla="*/ 205056 h 1161397"/>
              <a:gd name="connsiteX72" fmla="*/ 4013061 w 6884912"/>
              <a:gd name="connsiteY72" fmla="*/ 224874 h 1161397"/>
              <a:gd name="connsiteX73" fmla="*/ 4220717 w 6884912"/>
              <a:gd name="connsiteY73" fmla="*/ 192946 h 1161397"/>
              <a:gd name="connsiteX74" fmla="*/ 4228802 w 6884912"/>
              <a:gd name="connsiteY74" fmla="*/ 201468 h 1161397"/>
              <a:gd name="connsiteX75" fmla="*/ 4289361 w 6884912"/>
              <a:gd name="connsiteY75" fmla="*/ 196642 h 1161397"/>
              <a:gd name="connsiteX76" fmla="*/ 4498913 w 6884912"/>
              <a:gd name="connsiteY76" fmla="*/ 118915 h 1161397"/>
              <a:gd name="connsiteX77" fmla="*/ 4617330 w 6884912"/>
              <a:gd name="connsiteY77" fmla="*/ 111163 h 1161397"/>
              <a:gd name="connsiteX78" fmla="*/ 4659778 w 6884912"/>
              <a:gd name="connsiteY78" fmla="*/ 118219 h 1161397"/>
              <a:gd name="connsiteX79" fmla="*/ 4730870 w 6884912"/>
              <a:gd name="connsiteY79" fmla="*/ 129432 h 1161397"/>
              <a:gd name="connsiteX80" fmla="*/ 4844073 w 6884912"/>
              <a:gd name="connsiteY80" fmla="*/ 161768 h 1161397"/>
              <a:gd name="connsiteX81" fmla="*/ 4856454 w 6884912"/>
              <a:gd name="connsiteY81" fmla="*/ 130488 h 1161397"/>
              <a:gd name="connsiteX82" fmla="*/ 4920038 w 6884912"/>
              <a:gd name="connsiteY82" fmla="*/ 140418 h 1161397"/>
              <a:gd name="connsiteX83" fmla="*/ 5016639 w 6884912"/>
              <a:gd name="connsiteY83" fmla="*/ 158905 h 1161397"/>
              <a:gd name="connsiteX84" fmla="*/ 5072009 w 6884912"/>
              <a:gd name="connsiteY84" fmla="*/ 161502 h 1161397"/>
              <a:gd name="connsiteX85" fmla="*/ 5223626 w 6884912"/>
              <a:gd name="connsiteY85" fmla="*/ 177356 h 1161397"/>
              <a:gd name="connsiteX86" fmla="*/ 5375773 w 6884912"/>
              <a:gd name="connsiteY86" fmla="*/ 199913 h 1161397"/>
              <a:gd name="connsiteX87" fmla="*/ 5467502 w 6884912"/>
              <a:gd name="connsiteY87" fmla="*/ 250963 h 1161397"/>
              <a:gd name="connsiteX88" fmla="*/ 5592395 w 6884912"/>
              <a:gd name="connsiteY88" fmla="*/ 265434 h 1161397"/>
              <a:gd name="connsiteX89" fmla="*/ 5613532 w 6884912"/>
              <a:gd name="connsiteY89" fmla="*/ 273379 h 1161397"/>
              <a:gd name="connsiteX90" fmla="*/ 5642173 w 6884912"/>
              <a:gd name="connsiteY90" fmla="*/ 266904 h 1161397"/>
              <a:gd name="connsiteX91" fmla="*/ 5756910 w 6884912"/>
              <a:gd name="connsiteY91" fmla="*/ 239211 h 1161397"/>
              <a:gd name="connsiteX92" fmla="*/ 5846667 w 6884912"/>
              <a:gd name="connsiteY92" fmla="*/ 201786 h 1161397"/>
              <a:gd name="connsiteX93" fmla="*/ 5960732 w 6884912"/>
              <a:gd name="connsiteY93" fmla="*/ 220708 h 1161397"/>
              <a:gd name="connsiteX94" fmla="*/ 6029542 w 6884912"/>
              <a:gd name="connsiteY94" fmla="*/ 210339 h 1161397"/>
              <a:gd name="connsiteX95" fmla="*/ 6141123 w 6884912"/>
              <a:gd name="connsiteY95" fmla="*/ 159923 h 1161397"/>
              <a:gd name="connsiteX96" fmla="*/ 6290640 w 6884912"/>
              <a:gd name="connsiteY96" fmla="*/ 167441 h 1161397"/>
              <a:gd name="connsiteX97" fmla="*/ 6322806 w 6884912"/>
              <a:gd name="connsiteY97" fmla="*/ 213293 h 1161397"/>
              <a:gd name="connsiteX98" fmla="*/ 6380420 w 6884912"/>
              <a:gd name="connsiteY98" fmla="*/ 173195 h 1161397"/>
              <a:gd name="connsiteX99" fmla="*/ 6507891 w 6884912"/>
              <a:gd name="connsiteY99" fmla="*/ 118474 h 1161397"/>
              <a:gd name="connsiteX100" fmla="*/ 6571807 w 6884912"/>
              <a:gd name="connsiteY100" fmla="*/ 98636 h 1161397"/>
              <a:gd name="connsiteX101" fmla="*/ 6671880 w 6884912"/>
              <a:gd name="connsiteY101" fmla="*/ 82931 h 1161397"/>
              <a:gd name="connsiteX102" fmla="*/ 6702266 w 6884912"/>
              <a:gd name="connsiteY102" fmla="*/ 75470 h 1161397"/>
              <a:gd name="connsiteX103" fmla="*/ 6845802 w 6884912"/>
              <a:gd name="connsiteY103" fmla="*/ 24496 h 1161397"/>
              <a:gd name="connsiteX104" fmla="*/ 6884912 w 6884912"/>
              <a:gd name="connsiteY104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601644 w 6884912"/>
              <a:gd name="connsiteY7" fmla="*/ 1003997 h 1161397"/>
              <a:gd name="connsiteX8" fmla="*/ 651408 w 6884912"/>
              <a:gd name="connsiteY8" fmla="*/ 984938 h 1161397"/>
              <a:gd name="connsiteX9" fmla="*/ 723108 w 6884912"/>
              <a:gd name="connsiteY9" fmla="*/ 980081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178301 w 6884912"/>
              <a:gd name="connsiteY19" fmla="*/ 698094 h 1161397"/>
              <a:gd name="connsiteX20" fmla="*/ 1188995 w 6884912"/>
              <a:gd name="connsiteY20" fmla="*/ 697048 h 1161397"/>
              <a:gd name="connsiteX21" fmla="*/ 1242716 w 6884912"/>
              <a:gd name="connsiteY21" fmla="*/ 698052 h 1161397"/>
              <a:gd name="connsiteX22" fmla="*/ 1299977 w 6884912"/>
              <a:gd name="connsiteY22" fmla="*/ 639196 h 1161397"/>
              <a:gd name="connsiteX23" fmla="*/ 1326190 w 6884912"/>
              <a:gd name="connsiteY23" fmla="*/ 625955 h 1161397"/>
              <a:gd name="connsiteX24" fmla="*/ 1339600 w 6884912"/>
              <a:gd name="connsiteY24" fmla="*/ 616295 h 1161397"/>
              <a:gd name="connsiteX25" fmla="*/ 1340054 w 6884912"/>
              <a:gd name="connsiteY25" fmla="*/ 614022 h 1161397"/>
              <a:gd name="connsiteX26" fmla="*/ 1391606 w 6884912"/>
              <a:gd name="connsiteY26" fmla="*/ 615229 h 1161397"/>
              <a:gd name="connsiteX27" fmla="*/ 1397565 w 6884912"/>
              <a:gd name="connsiteY27" fmla="*/ 611490 h 1161397"/>
              <a:gd name="connsiteX28" fmla="*/ 1432302 w 6884912"/>
              <a:gd name="connsiteY28" fmla="*/ 617267 h 1161397"/>
              <a:gd name="connsiteX29" fmla="*/ 1449644 w 6884912"/>
              <a:gd name="connsiteY29" fmla="*/ 617591 h 1161397"/>
              <a:gd name="connsiteX30" fmla="*/ 1455793 w 6884912"/>
              <a:gd name="connsiteY30" fmla="*/ 623174 h 1161397"/>
              <a:gd name="connsiteX31" fmla="*/ 1480758 w 6884912"/>
              <a:gd name="connsiteY31" fmla="*/ 620863 h 1161397"/>
              <a:gd name="connsiteX32" fmla="*/ 1483154 w 6884912"/>
              <a:gd name="connsiteY32" fmla="*/ 618527 h 1161397"/>
              <a:gd name="connsiteX33" fmla="*/ 1505495 w 6884912"/>
              <a:gd name="connsiteY33" fmla="*/ 624325 h 1161397"/>
              <a:gd name="connsiteX34" fmla="*/ 1526340 w 6884912"/>
              <a:gd name="connsiteY34" fmla="*/ 638496 h 1161397"/>
              <a:gd name="connsiteX35" fmla="*/ 1731986 w 6884912"/>
              <a:gd name="connsiteY35" fmla="*/ 589682 h 1161397"/>
              <a:gd name="connsiteX36" fmla="*/ 1927935 w 6884912"/>
              <a:gd name="connsiteY36" fmla="*/ 628540 h 1161397"/>
              <a:gd name="connsiteX37" fmla="*/ 2039075 w 6884912"/>
              <a:gd name="connsiteY37" fmla="*/ 599964 h 1161397"/>
              <a:gd name="connsiteX38" fmla="*/ 2066980 w 6884912"/>
              <a:gd name="connsiteY38" fmla="*/ 550413 h 1161397"/>
              <a:gd name="connsiteX39" fmla="*/ 2352236 w 6884912"/>
              <a:gd name="connsiteY39" fmla="*/ 519602 h 1161397"/>
              <a:gd name="connsiteX40" fmla="*/ 2420791 w 6884912"/>
              <a:gd name="connsiteY40" fmla="*/ 492826 h 1161397"/>
              <a:gd name="connsiteX41" fmla="*/ 2489932 w 6884912"/>
              <a:gd name="connsiteY41" fmla="*/ 507864 h 1161397"/>
              <a:gd name="connsiteX42" fmla="*/ 2512917 w 6884912"/>
              <a:gd name="connsiteY42" fmla="*/ 489127 h 1161397"/>
              <a:gd name="connsiteX43" fmla="*/ 2516783 w 6884912"/>
              <a:gd name="connsiteY43" fmla="*/ 485473 h 1161397"/>
              <a:gd name="connsiteX44" fmla="*/ 2534360 w 6884912"/>
              <a:gd name="connsiteY44" fmla="*/ 480064 h 1161397"/>
              <a:gd name="connsiteX45" fmla="*/ 2536691 w 6884912"/>
              <a:gd name="connsiteY45" fmla="*/ 467018 h 1161397"/>
              <a:gd name="connsiteX46" fmla="*/ 2561265 w 6884912"/>
              <a:gd name="connsiteY46" fmla="*/ 450623 h 1161397"/>
              <a:gd name="connsiteX47" fmla="*/ 2594349 w 6884912"/>
              <a:gd name="connsiteY47" fmla="*/ 443884 h 1161397"/>
              <a:gd name="connsiteX48" fmla="*/ 2754324 w 6884912"/>
              <a:gd name="connsiteY48" fmla="*/ 424766 h 1161397"/>
              <a:gd name="connsiteX49" fmla="*/ 2848470 w 6884912"/>
              <a:gd name="connsiteY49" fmla="*/ 405966 h 1161397"/>
              <a:gd name="connsiteX50" fmla="*/ 2881772 w 6884912"/>
              <a:gd name="connsiteY50" fmla="*/ 387260 h 1161397"/>
              <a:gd name="connsiteX51" fmla="*/ 2929932 w 6884912"/>
              <a:gd name="connsiteY51" fmla="*/ 368912 h 1161397"/>
              <a:gd name="connsiteX52" fmla="*/ 3013020 w 6884912"/>
              <a:gd name="connsiteY52" fmla="*/ 327578 h 1161397"/>
              <a:gd name="connsiteX53" fmla="*/ 3222191 w 6884912"/>
              <a:gd name="connsiteY53" fmla="*/ 307887 h 1161397"/>
              <a:gd name="connsiteX54" fmla="*/ 3227953 w 6884912"/>
              <a:gd name="connsiteY54" fmla="*/ 297650 h 1161397"/>
              <a:gd name="connsiteX55" fmla="*/ 3510042 w 6884912"/>
              <a:gd name="connsiteY55" fmla="*/ 311820 h 1161397"/>
              <a:gd name="connsiteX56" fmla="*/ 3626773 w 6884912"/>
              <a:gd name="connsiteY56" fmla="*/ 290452 h 1161397"/>
              <a:gd name="connsiteX57" fmla="*/ 3666217 w 6884912"/>
              <a:gd name="connsiteY57" fmla="*/ 273255 h 1161397"/>
              <a:gd name="connsiteX58" fmla="*/ 3732427 w 6884912"/>
              <a:gd name="connsiteY58" fmla="*/ 245039 h 1161397"/>
              <a:gd name="connsiteX59" fmla="*/ 3777022 w 6884912"/>
              <a:gd name="connsiteY59" fmla="*/ 200276 h 1161397"/>
              <a:gd name="connsiteX60" fmla="*/ 3791246 w 6884912"/>
              <a:gd name="connsiteY60" fmla="*/ 189996 h 1161397"/>
              <a:gd name="connsiteX61" fmla="*/ 3819864 w 6884912"/>
              <a:gd name="connsiteY61" fmla="*/ 194605 h 1161397"/>
              <a:gd name="connsiteX62" fmla="*/ 3830398 w 6884912"/>
              <a:gd name="connsiteY62" fmla="*/ 188383 h 1161397"/>
              <a:gd name="connsiteX63" fmla="*/ 3834360 w 6884912"/>
              <a:gd name="connsiteY63" fmla="*/ 188992 h 1161397"/>
              <a:gd name="connsiteX64" fmla="*/ 3843715 w 6884912"/>
              <a:gd name="connsiteY64" fmla="*/ 188752 h 1161397"/>
              <a:gd name="connsiteX65" fmla="*/ 3842609 w 6884912"/>
              <a:gd name="connsiteY65" fmla="*/ 197386 h 1161397"/>
              <a:gd name="connsiteX66" fmla="*/ 3853961 w 6884912"/>
              <a:gd name="connsiteY66" fmla="*/ 213380 h 1161397"/>
              <a:gd name="connsiteX67" fmla="*/ 3907640 w 6884912"/>
              <a:gd name="connsiteY67" fmla="*/ 207568 h 1161397"/>
              <a:gd name="connsiteX68" fmla="*/ 3910449 w 6884912"/>
              <a:gd name="connsiteY68" fmla="*/ 197808 h 1161397"/>
              <a:gd name="connsiteX69" fmla="*/ 3917197 w 6884912"/>
              <a:gd name="connsiteY69" fmla="*/ 196121 h 1161397"/>
              <a:gd name="connsiteX70" fmla="*/ 3922400 w 6884912"/>
              <a:gd name="connsiteY70" fmla="*/ 205056 h 1161397"/>
              <a:gd name="connsiteX71" fmla="*/ 4013061 w 6884912"/>
              <a:gd name="connsiteY71" fmla="*/ 224874 h 1161397"/>
              <a:gd name="connsiteX72" fmla="*/ 4220717 w 6884912"/>
              <a:gd name="connsiteY72" fmla="*/ 192946 h 1161397"/>
              <a:gd name="connsiteX73" fmla="*/ 4228802 w 6884912"/>
              <a:gd name="connsiteY73" fmla="*/ 201468 h 1161397"/>
              <a:gd name="connsiteX74" fmla="*/ 4289361 w 6884912"/>
              <a:gd name="connsiteY74" fmla="*/ 196642 h 1161397"/>
              <a:gd name="connsiteX75" fmla="*/ 4498913 w 6884912"/>
              <a:gd name="connsiteY75" fmla="*/ 118915 h 1161397"/>
              <a:gd name="connsiteX76" fmla="*/ 4617330 w 6884912"/>
              <a:gd name="connsiteY76" fmla="*/ 111163 h 1161397"/>
              <a:gd name="connsiteX77" fmla="*/ 4659778 w 6884912"/>
              <a:gd name="connsiteY77" fmla="*/ 118219 h 1161397"/>
              <a:gd name="connsiteX78" fmla="*/ 4730870 w 6884912"/>
              <a:gd name="connsiteY78" fmla="*/ 129432 h 1161397"/>
              <a:gd name="connsiteX79" fmla="*/ 4844073 w 6884912"/>
              <a:gd name="connsiteY79" fmla="*/ 161768 h 1161397"/>
              <a:gd name="connsiteX80" fmla="*/ 4856454 w 6884912"/>
              <a:gd name="connsiteY80" fmla="*/ 130488 h 1161397"/>
              <a:gd name="connsiteX81" fmla="*/ 4920038 w 6884912"/>
              <a:gd name="connsiteY81" fmla="*/ 140418 h 1161397"/>
              <a:gd name="connsiteX82" fmla="*/ 5016639 w 6884912"/>
              <a:gd name="connsiteY82" fmla="*/ 158905 h 1161397"/>
              <a:gd name="connsiteX83" fmla="*/ 5072009 w 6884912"/>
              <a:gd name="connsiteY83" fmla="*/ 161502 h 1161397"/>
              <a:gd name="connsiteX84" fmla="*/ 5223626 w 6884912"/>
              <a:gd name="connsiteY84" fmla="*/ 177356 h 1161397"/>
              <a:gd name="connsiteX85" fmla="*/ 5375773 w 6884912"/>
              <a:gd name="connsiteY85" fmla="*/ 199913 h 1161397"/>
              <a:gd name="connsiteX86" fmla="*/ 5467502 w 6884912"/>
              <a:gd name="connsiteY86" fmla="*/ 250963 h 1161397"/>
              <a:gd name="connsiteX87" fmla="*/ 5592395 w 6884912"/>
              <a:gd name="connsiteY87" fmla="*/ 265434 h 1161397"/>
              <a:gd name="connsiteX88" fmla="*/ 5613532 w 6884912"/>
              <a:gd name="connsiteY88" fmla="*/ 273379 h 1161397"/>
              <a:gd name="connsiteX89" fmla="*/ 5642173 w 6884912"/>
              <a:gd name="connsiteY89" fmla="*/ 266904 h 1161397"/>
              <a:gd name="connsiteX90" fmla="*/ 5756910 w 6884912"/>
              <a:gd name="connsiteY90" fmla="*/ 239211 h 1161397"/>
              <a:gd name="connsiteX91" fmla="*/ 5846667 w 6884912"/>
              <a:gd name="connsiteY91" fmla="*/ 201786 h 1161397"/>
              <a:gd name="connsiteX92" fmla="*/ 5960732 w 6884912"/>
              <a:gd name="connsiteY92" fmla="*/ 220708 h 1161397"/>
              <a:gd name="connsiteX93" fmla="*/ 6029542 w 6884912"/>
              <a:gd name="connsiteY93" fmla="*/ 210339 h 1161397"/>
              <a:gd name="connsiteX94" fmla="*/ 6141123 w 6884912"/>
              <a:gd name="connsiteY94" fmla="*/ 159923 h 1161397"/>
              <a:gd name="connsiteX95" fmla="*/ 6290640 w 6884912"/>
              <a:gd name="connsiteY95" fmla="*/ 167441 h 1161397"/>
              <a:gd name="connsiteX96" fmla="*/ 6322806 w 6884912"/>
              <a:gd name="connsiteY96" fmla="*/ 213293 h 1161397"/>
              <a:gd name="connsiteX97" fmla="*/ 6380420 w 6884912"/>
              <a:gd name="connsiteY97" fmla="*/ 173195 h 1161397"/>
              <a:gd name="connsiteX98" fmla="*/ 6507891 w 6884912"/>
              <a:gd name="connsiteY98" fmla="*/ 118474 h 1161397"/>
              <a:gd name="connsiteX99" fmla="*/ 6571807 w 6884912"/>
              <a:gd name="connsiteY99" fmla="*/ 98636 h 1161397"/>
              <a:gd name="connsiteX100" fmla="*/ 6671880 w 6884912"/>
              <a:gd name="connsiteY100" fmla="*/ 82931 h 1161397"/>
              <a:gd name="connsiteX101" fmla="*/ 6702266 w 6884912"/>
              <a:gd name="connsiteY101" fmla="*/ 75470 h 1161397"/>
              <a:gd name="connsiteX102" fmla="*/ 6845802 w 6884912"/>
              <a:gd name="connsiteY102" fmla="*/ 24496 h 1161397"/>
              <a:gd name="connsiteX103" fmla="*/ 6884912 w 6884912"/>
              <a:gd name="connsiteY103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80081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178301 w 6884912"/>
              <a:gd name="connsiteY19" fmla="*/ 698094 h 1161397"/>
              <a:gd name="connsiteX20" fmla="*/ 1188995 w 6884912"/>
              <a:gd name="connsiteY20" fmla="*/ 697048 h 1161397"/>
              <a:gd name="connsiteX21" fmla="*/ 1242716 w 6884912"/>
              <a:gd name="connsiteY21" fmla="*/ 698052 h 1161397"/>
              <a:gd name="connsiteX22" fmla="*/ 1299977 w 6884912"/>
              <a:gd name="connsiteY22" fmla="*/ 639196 h 1161397"/>
              <a:gd name="connsiteX23" fmla="*/ 1326190 w 6884912"/>
              <a:gd name="connsiteY23" fmla="*/ 625955 h 1161397"/>
              <a:gd name="connsiteX24" fmla="*/ 1339600 w 6884912"/>
              <a:gd name="connsiteY24" fmla="*/ 616295 h 1161397"/>
              <a:gd name="connsiteX25" fmla="*/ 1340054 w 6884912"/>
              <a:gd name="connsiteY25" fmla="*/ 614022 h 1161397"/>
              <a:gd name="connsiteX26" fmla="*/ 1391606 w 6884912"/>
              <a:gd name="connsiteY26" fmla="*/ 615229 h 1161397"/>
              <a:gd name="connsiteX27" fmla="*/ 1397565 w 6884912"/>
              <a:gd name="connsiteY27" fmla="*/ 611490 h 1161397"/>
              <a:gd name="connsiteX28" fmla="*/ 1432302 w 6884912"/>
              <a:gd name="connsiteY28" fmla="*/ 617267 h 1161397"/>
              <a:gd name="connsiteX29" fmla="*/ 1449644 w 6884912"/>
              <a:gd name="connsiteY29" fmla="*/ 617591 h 1161397"/>
              <a:gd name="connsiteX30" fmla="*/ 1455793 w 6884912"/>
              <a:gd name="connsiteY30" fmla="*/ 623174 h 1161397"/>
              <a:gd name="connsiteX31" fmla="*/ 1480758 w 6884912"/>
              <a:gd name="connsiteY31" fmla="*/ 620863 h 1161397"/>
              <a:gd name="connsiteX32" fmla="*/ 1483154 w 6884912"/>
              <a:gd name="connsiteY32" fmla="*/ 618527 h 1161397"/>
              <a:gd name="connsiteX33" fmla="*/ 1505495 w 6884912"/>
              <a:gd name="connsiteY33" fmla="*/ 624325 h 1161397"/>
              <a:gd name="connsiteX34" fmla="*/ 1526340 w 6884912"/>
              <a:gd name="connsiteY34" fmla="*/ 638496 h 1161397"/>
              <a:gd name="connsiteX35" fmla="*/ 1731986 w 6884912"/>
              <a:gd name="connsiteY35" fmla="*/ 589682 h 1161397"/>
              <a:gd name="connsiteX36" fmla="*/ 1927935 w 6884912"/>
              <a:gd name="connsiteY36" fmla="*/ 628540 h 1161397"/>
              <a:gd name="connsiteX37" fmla="*/ 2039075 w 6884912"/>
              <a:gd name="connsiteY37" fmla="*/ 599964 h 1161397"/>
              <a:gd name="connsiteX38" fmla="*/ 2066980 w 6884912"/>
              <a:gd name="connsiteY38" fmla="*/ 550413 h 1161397"/>
              <a:gd name="connsiteX39" fmla="*/ 2352236 w 6884912"/>
              <a:gd name="connsiteY39" fmla="*/ 519602 h 1161397"/>
              <a:gd name="connsiteX40" fmla="*/ 2420791 w 6884912"/>
              <a:gd name="connsiteY40" fmla="*/ 492826 h 1161397"/>
              <a:gd name="connsiteX41" fmla="*/ 2489932 w 6884912"/>
              <a:gd name="connsiteY41" fmla="*/ 507864 h 1161397"/>
              <a:gd name="connsiteX42" fmla="*/ 2512917 w 6884912"/>
              <a:gd name="connsiteY42" fmla="*/ 489127 h 1161397"/>
              <a:gd name="connsiteX43" fmla="*/ 2516783 w 6884912"/>
              <a:gd name="connsiteY43" fmla="*/ 485473 h 1161397"/>
              <a:gd name="connsiteX44" fmla="*/ 2534360 w 6884912"/>
              <a:gd name="connsiteY44" fmla="*/ 480064 h 1161397"/>
              <a:gd name="connsiteX45" fmla="*/ 2536691 w 6884912"/>
              <a:gd name="connsiteY45" fmla="*/ 467018 h 1161397"/>
              <a:gd name="connsiteX46" fmla="*/ 2561265 w 6884912"/>
              <a:gd name="connsiteY46" fmla="*/ 450623 h 1161397"/>
              <a:gd name="connsiteX47" fmla="*/ 2594349 w 6884912"/>
              <a:gd name="connsiteY47" fmla="*/ 443884 h 1161397"/>
              <a:gd name="connsiteX48" fmla="*/ 2754324 w 6884912"/>
              <a:gd name="connsiteY48" fmla="*/ 424766 h 1161397"/>
              <a:gd name="connsiteX49" fmla="*/ 2848470 w 6884912"/>
              <a:gd name="connsiteY49" fmla="*/ 405966 h 1161397"/>
              <a:gd name="connsiteX50" fmla="*/ 2881772 w 6884912"/>
              <a:gd name="connsiteY50" fmla="*/ 387260 h 1161397"/>
              <a:gd name="connsiteX51" fmla="*/ 2929932 w 6884912"/>
              <a:gd name="connsiteY51" fmla="*/ 368912 h 1161397"/>
              <a:gd name="connsiteX52" fmla="*/ 3013020 w 6884912"/>
              <a:gd name="connsiteY52" fmla="*/ 327578 h 1161397"/>
              <a:gd name="connsiteX53" fmla="*/ 3222191 w 6884912"/>
              <a:gd name="connsiteY53" fmla="*/ 307887 h 1161397"/>
              <a:gd name="connsiteX54" fmla="*/ 3227953 w 6884912"/>
              <a:gd name="connsiteY54" fmla="*/ 297650 h 1161397"/>
              <a:gd name="connsiteX55" fmla="*/ 3510042 w 6884912"/>
              <a:gd name="connsiteY55" fmla="*/ 311820 h 1161397"/>
              <a:gd name="connsiteX56" fmla="*/ 3626773 w 6884912"/>
              <a:gd name="connsiteY56" fmla="*/ 290452 h 1161397"/>
              <a:gd name="connsiteX57" fmla="*/ 3666217 w 6884912"/>
              <a:gd name="connsiteY57" fmla="*/ 273255 h 1161397"/>
              <a:gd name="connsiteX58" fmla="*/ 3732427 w 6884912"/>
              <a:gd name="connsiteY58" fmla="*/ 245039 h 1161397"/>
              <a:gd name="connsiteX59" fmla="*/ 3777022 w 6884912"/>
              <a:gd name="connsiteY59" fmla="*/ 200276 h 1161397"/>
              <a:gd name="connsiteX60" fmla="*/ 3791246 w 6884912"/>
              <a:gd name="connsiteY60" fmla="*/ 189996 h 1161397"/>
              <a:gd name="connsiteX61" fmla="*/ 3819864 w 6884912"/>
              <a:gd name="connsiteY61" fmla="*/ 194605 h 1161397"/>
              <a:gd name="connsiteX62" fmla="*/ 3830398 w 6884912"/>
              <a:gd name="connsiteY62" fmla="*/ 188383 h 1161397"/>
              <a:gd name="connsiteX63" fmla="*/ 3834360 w 6884912"/>
              <a:gd name="connsiteY63" fmla="*/ 188992 h 1161397"/>
              <a:gd name="connsiteX64" fmla="*/ 3843715 w 6884912"/>
              <a:gd name="connsiteY64" fmla="*/ 188752 h 1161397"/>
              <a:gd name="connsiteX65" fmla="*/ 3842609 w 6884912"/>
              <a:gd name="connsiteY65" fmla="*/ 197386 h 1161397"/>
              <a:gd name="connsiteX66" fmla="*/ 3853961 w 6884912"/>
              <a:gd name="connsiteY66" fmla="*/ 213380 h 1161397"/>
              <a:gd name="connsiteX67" fmla="*/ 3907640 w 6884912"/>
              <a:gd name="connsiteY67" fmla="*/ 207568 h 1161397"/>
              <a:gd name="connsiteX68" fmla="*/ 3910449 w 6884912"/>
              <a:gd name="connsiteY68" fmla="*/ 197808 h 1161397"/>
              <a:gd name="connsiteX69" fmla="*/ 3917197 w 6884912"/>
              <a:gd name="connsiteY69" fmla="*/ 196121 h 1161397"/>
              <a:gd name="connsiteX70" fmla="*/ 3922400 w 6884912"/>
              <a:gd name="connsiteY70" fmla="*/ 205056 h 1161397"/>
              <a:gd name="connsiteX71" fmla="*/ 4013061 w 6884912"/>
              <a:gd name="connsiteY71" fmla="*/ 224874 h 1161397"/>
              <a:gd name="connsiteX72" fmla="*/ 4220717 w 6884912"/>
              <a:gd name="connsiteY72" fmla="*/ 192946 h 1161397"/>
              <a:gd name="connsiteX73" fmla="*/ 4228802 w 6884912"/>
              <a:gd name="connsiteY73" fmla="*/ 201468 h 1161397"/>
              <a:gd name="connsiteX74" fmla="*/ 4289361 w 6884912"/>
              <a:gd name="connsiteY74" fmla="*/ 196642 h 1161397"/>
              <a:gd name="connsiteX75" fmla="*/ 4498913 w 6884912"/>
              <a:gd name="connsiteY75" fmla="*/ 118915 h 1161397"/>
              <a:gd name="connsiteX76" fmla="*/ 4617330 w 6884912"/>
              <a:gd name="connsiteY76" fmla="*/ 111163 h 1161397"/>
              <a:gd name="connsiteX77" fmla="*/ 4659778 w 6884912"/>
              <a:gd name="connsiteY77" fmla="*/ 118219 h 1161397"/>
              <a:gd name="connsiteX78" fmla="*/ 4730870 w 6884912"/>
              <a:gd name="connsiteY78" fmla="*/ 129432 h 1161397"/>
              <a:gd name="connsiteX79" fmla="*/ 4844073 w 6884912"/>
              <a:gd name="connsiteY79" fmla="*/ 161768 h 1161397"/>
              <a:gd name="connsiteX80" fmla="*/ 4856454 w 6884912"/>
              <a:gd name="connsiteY80" fmla="*/ 130488 h 1161397"/>
              <a:gd name="connsiteX81" fmla="*/ 4920038 w 6884912"/>
              <a:gd name="connsiteY81" fmla="*/ 140418 h 1161397"/>
              <a:gd name="connsiteX82" fmla="*/ 5016639 w 6884912"/>
              <a:gd name="connsiteY82" fmla="*/ 158905 h 1161397"/>
              <a:gd name="connsiteX83" fmla="*/ 5072009 w 6884912"/>
              <a:gd name="connsiteY83" fmla="*/ 161502 h 1161397"/>
              <a:gd name="connsiteX84" fmla="*/ 5223626 w 6884912"/>
              <a:gd name="connsiteY84" fmla="*/ 177356 h 1161397"/>
              <a:gd name="connsiteX85" fmla="*/ 5375773 w 6884912"/>
              <a:gd name="connsiteY85" fmla="*/ 199913 h 1161397"/>
              <a:gd name="connsiteX86" fmla="*/ 5467502 w 6884912"/>
              <a:gd name="connsiteY86" fmla="*/ 250963 h 1161397"/>
              <a:gd name="connsiteX87" fmla="*/ 5592395 w 6884912"/>
              <a:gd name="connsiteY87" fmla="*/ 265434 h 1161397"/>
              <a:gd name="connsiteX88" fmla="*/ 5613532 w 6884912"/>
              <a:gd name="connsiteY88" fmla="*/ 273379 h 1161397"/>
              <a:gd name="connsiteX89" fmla="*/ 5642173 w 6884912"/>
              <a:gd name="connsiteY89" fmla="*/ 266904 h 1161397"/>
              <a:gd name="connsiteX90" fmla="*/ 5756910 w 6884912"/>
              <a:gd name="connsiteY90" fmla="*/ 239211 h 1161397"/>
              <a:gd name="connsiteX91" fmla="*/ 5846667 w 6884912"/>
              <a:gd name="connsiteY91" fmla="*/ 201786 h 1161397"/>
              <a:gd name="connsiteX92" fmla="*/ 5960732 w 6884912"/>
              <a:gd name="connsiteY92" fmla="*/ 220708 h 1161397"/>
              <a:gd name="connsiteX93" fmla="*/ 6029542 w 6884912"/>
              <a:gd name="connsiteY93" fmla="*/ 210339 h 1161397"/>
              <a:gd name="connsiteX94" fmla="*/ 6141123 w 6884912"/>
              <a:gd name="connsiteY94" fmla="*/ 159923 h 1161397"/>
              <a:gd name="connsiteX95" fmla="*/ 6290640 w 6884912"/>
              <a:gd name="connsiteY95" fmla="*/ 167441 h 1161397"/>
              <a:gd name="connsiteX96" fmla="*/ 6322806 w 6884912"/>
              <a:gd name="connsiteY96" fmla="*/ 213293 h 1161397"/>
              <a:gd name="connsiteX97" fmla="*/ 6380420 w 6884912"/>
              <a:gd name="connsiteY97" fmla="*/ 173195 h 1161397"/>
              <a:gd name="connsiteX98" fmla="*/ 6507891 w 6884912"/>
              <a:gd name="connsiteY98" fmla="*/ 118474 h 1161397"/>
              <a:gd name="connsiteX99" fmla="*/ 6571807 w 6884912"/>
              <a:gd name="connsiteY99" fmla="*/ 98636 h 1161397"/>
              <a:gd name="connsiteX100" fmla="*/ 6671880 w 6884912"/>
              <a:gd name="connsiteY100" fmla="*/ 82931 h 1161397"/>
              <a:gd name="connsiteX101" fmla="*/ 6702266 w 6884912"/>
              <a:gd name="connsiteY101" fmla="*/ 75470 h 1161397"/>
              <a:gd name="connsiteX102" fmla="*/ 6845802 w 6884912"/>
              <a:gd name="connsiteY102" fmla="*/ 24496 h 1161397"/>
              <a:gd name="connsiteX103" fmla="*/ 6884912 w 6884912"/>
              <a:gd name="connsiteY103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41904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178301 w 6884912"/>
              <a:gd name="connsiteY19" fmla="*/ 698094 h 1161397"/>
              <a:gd name="connsiteX20" fmla="*/ 1188995 w 6884912"/>
              <a:gd name="connsiteY20" fmla="*/ 697048 h 1161397"/>
              <a:gd name="connsiteX21" fmla="*/ 1242716 w 6884912"/>
              <a:gd name="connsiteY21" fmla="*/ 698052 h 1161397"/>
              <a:gd name="connsiteX22" fmla="*/ 1299977 w 6884912"/>
              <a:gd name="connsiteY22" fmla="*/ 639196 h 1161397"/>
              <a:gd name="connsiteX23" fmla="*/ 1326190 w 6884912"/>
              <a:gd name="connsiteY23" fmla="*/ 625955 h 1161397"/>
              <a:gd name="connsiteX24" fmla="*/ 1339600 w 6884912"/>
              <a:gd name="connsiteY24" fmla="*/ 616295 h 1161397"/>
              <a:gd name="connsiteX25" fmla="*/ 1340054 w 6884912"/>
              <a:gd name="connsiteY25" fmla="*/ 614022 h 1161397"/>
              <a:gd name="connsiteX26" fmla="*/ 1391606 w 6884912"/>
              <a:gd name="connsiteY26" fmla="*/ 615229 h 1161397"/>
              <a:gd name="connsiteX27" fmla="*/ 1397565 w 6884912"/>
              <a:gd name="connsiteY27" fmla="*/ 611490 h 1161397"/>
              <a:gd name="connsiteX28" fmla="*/ 1432302 w 6884912"/>
              <a:gd name="connsiteY28" fmla="*/ 617267 h 1161397"/>
              <a:gd name="connsiteX29" fmla="*/ 1449644 w 6884912"/>
              <a:gd name="connsiteY29" fmla="*/ 617591 h 1161397"/>
              <a:gd name="connsiteX30" fmla="*/ 1455793 w 6884912"/>
              <a:gd name="connsiteY30" fmla="*/ 623174 h 1161397"/>
              <a:gd name="connsiteX31" fmla="*/ 1480758 w 6884912"/>
              <a:gd name="connsiteY31" fmla="*/ 620863 h 1161397"/>
              <a:gd name="connsiteX32" fmla="*/ 1483154 w 6884912"/>
              <a:gd name="connsiteY32" fmla="*/ 618527 h 1161397"/>
              <a:gd name="connsiteX33" fmla="*/ 1505495 w 6884912"/>
              <a:gd name="connsiteY33" fmla="*/ 624325 h 1161397"/>
              <a:gd name="connsiteX34" fmla="*/ 1526340 w 6884912"/>
              <a:gd name="connsiteY34" fmla="*/ 638496 h 1161397"/>
              <a:gd name="connsiteX35" fmla="*/ 1731986 w 6884912"/>
              <a:gd name="connsiteY35" fmla="*/ 589682 h 1161397"/>
              <a:gd name="connsiteX36" fmla="*/ 1927935 w 6884912"/>
              <a:gd name="connsiteY36" fmla="*/ 628540 h 1161397"/>
              <a:gd name="connsiteX37" fmla="*/ 2039075 w 6884912"/>
              <a:gd name="connsiteY37" fmla="*/ 599964 h 1161397"/>
              <a:gd name="connsiteX38" fmla="*/ 2066980 w 6884912"/>
              <a:gd name="connsiteY38" fmla="*/ 550413 h 1161397"/>
              <a:gd name="connsiteX39" fmla="*/ 2352236 w 6884912"/>
              <a:gd name="connsiteY39" fmla="*/ 519602 h 1161397"/>
              <a:gd name="connsiteX40" fmla="*/ 2420791 w 6884912"/>
              <a:gd name="connsiteY40" fmla="*/ 492826 h 1161397"/>
              <a:gd name="connsiteX41" fmla="*/ 2489932 w 6884912"/>
              <a:gd name="connsiteY41" fmla="*/ 507864 h 1161397"/>
              <a:gd name="connsiteX42" fmla="*/ 2512917 w 6884912"/>
              <a:gd name="connsiteY42" fmla="*/ 489127 h 1161397"/>
              <a:gd name="connsiteX43" fmla="*/ 2516783 w 6884912"/>
              <a:gd name="connsiteY43" fmla="*/ 485473 h 1161397"/>
              <a:gd name="connsiteX44" fmla="*/ 2534360 w 6884912"/>
              <a:gd name="connsiteY44" fmla="*/ 480064 h 1161397"/>
              <a:gd name="connsiteX45" fmla="*/ 2536691 w 6884912"/>
              <a:gd name="connsiteY45" fmla="*/ 467018 h 1161397"/>
              <a:gd name="connsiteX46" fmla="*/ 2561265 w 6884912"/>
              <a:gd name="connsiteY46" fmla="*/ 450623 h 1161397"/>
              <a:gd name="connsiteX47" fmla="*/ 2594349 w 6884912"/>
              <a:gd name="connsiteY47" fmla="*/ 443884 h 1161397"/>
              <a:gd name="connsiteX48" fmla="*/ 2754324 w 6884912"/>
              <a:gd name="connsiteY48" fmla="*/ 424766 h 1161397"/>
              <a:gd name="connsiteX49" fmla="*/ 2848470 w 6884912"/>
              <a:gd name="connsiteY49" fmla="*/ 405966 h 1161397"/>
              <a:gd name="connsiteX50" fmla="*/ 2881772 w 6884912"/>
              <a:gd name="connsiteY50" fmla="*/ 387260 h 1161397"/>
              <a:gd name="connsiteX51" fmla="*/ 2929932 w 6884912"/>
              <a:gd name="connsiteY51" fmla="*/ 368912 h 1161397"/>
              <a:gd name="connsiteX52" fmla="*/ 3013020 w 6884912"/>
              <a:gd name="connsiteY52" fmla="*/ 327578 h 1161397"/>
              <a:gd name="connsiteX53" fmla="*/ 3222191 w 6884912"/>
              <a:gd name="connsiteY53" fmla="*/ 307887 h 1161397"/>
              <a:gd name="connsiteX54" fmla="*/ 3227953 w 6884912"/>
              <a:gd name="connsiteY54" fmla="*/ 297650 h 1161397"/>
              <a:gd name="connsiteX55" fmla="*/ 3510042 w 6884912"/>
              <a:gd name="connsiteY55" fmla="*/ 311820 h 1161397"/>
              <a:gd name="connsiteX56" fmla="*/ 3626773 w 6884912"/>
              <a:gd name="connsiteY56" fmla="*/ 290452 h 1161397"/>
              <a:gd name="connsiteX57" fmla="*/ 3666217 w 6884912"/>
              <a:gd name="connsiteY57" fmla="*/ 273255 h 1161397"/>
              <a:gd name="connsiteX58" fmla="*/ 3732427 w 6884912"/>
              <a:gd name="connsiteY58" fmla="*/ 245039 h 1161397"/>
              <a:gd name="connsiteX59" fmla="*/ 3777022 w 6884912"/>
              <a:gd name="connsiteY59" fmla="*/ 200276 h 1161397"/>
              <a:gd name="connsiteX60" fmla="*/ 3791246 w 6884912"/>
              <a:gd name="connsiteY60" fmla="*/ 189996 h 1161397"/>
              <a:gd name="connsiteX61" fmla="*/ 3819864 w 6884912"/>
              <a:gd name="connsiteY61" fmla="*/ 194605 h 1161397"/>
              <a:gd name="connsiteX62" fmla="*/ 3830398 w 6884912"/>
              <a:gd name="connsiteY62" fmla="*/ 188383 h 1161397"/>
              <a:gd name="connsiteX63" fmla="*/ 3834360 w 6884912"/>
              <a:gd name="connsiteY63" fmla="*/ 188992 h 1161397"/>
              <a:gd name="connsiteX64" fmla="*/ 3843715 w 6884912"/>
              <a:gd name="connsiteY64" fmla="*/ 188752 h 1161397"/>
              <a:gd name="connsiteX65" fmla="*/ 3842609 w 6884912"/>
              <a:gd name="connsiteY65" fmla="*/ 197386 h 1161397"/>
              <a:gd name="connsiteX66" fmla="*/ 3853961 w 6884912"/>
              <a:gd name="connsiteY66" fmla="*/ 213380 h 1161397"/>
              <a:gd name="connsiteX67" fmla="*/ 3907640 w 6884912"/>
              <a:gd name="connsiteY67" fmla="*/ 207568 h 1161397"/>
              <a:gd name="connsiteX68" fmla="*/ 3910449 w 6884912"/>
              <a:gd name="connsiteY68" fmla="*/ 197808 h 1161397"/>
              <a:gd name="connsiteX69" fmla="*/ 3917197 w 6884912"/>
              <a:gd name="connsiteY69" fmla="*/ 196121 h 1161397"/>
              <a:gd name="connsiteX70" fmla="*/ 3922400 w 6884912"/>
              <a:gd name="connsiteY70" fmla="*/ 205056 h 1161397"/>
              <a:gd name="connsiteX71" fmla="*/ 4013061 w 6884912"/>
              <a:gd name="connsiteY71" fmla="*/ 224874 h 1161397"/>
              <a:gd name="connsiteX72" fmla="*/ 4220717 w 6884912"/>
              <a:gd name="connsiteY72" fmla="*/ 192946 h 1161397"/>
              <a:gd name="connsiteX73" fmla="*/ 4228802 w 6884912"/>
              <a:gd name="connsiteY73" fmla="*/ 201468 h 1161397"/>
              <a:gd name="connsiteX74" fmla="*/ 4289361 w 6884912"/>
              <a:gd name="connsiteY74" fmla="*/ 196642 h 1161397"/>
              <a:gd name="connsiteX75" fmla="*/ 4498913 w 6884912"/>
              <a:gd name="connsiteY75" fmla="*/ 118915 h 1161397"/>
              <a:gd name="connsiteX76" fmla="*/ 4617330 w 6884912"/>
              <a:gd name="connsiteY76" fmla="*/ 111163 h 1161397"/>
              <a:gd name="connsiteX77" fmla="*/ 4659778 w 6884912"/>
              <a:gd name="connsiteY77" fmla="*/ 118219 h 1161397"/>
              <a:gd name="connsiteX78" fmla="*/ 4730870 w 6884912"/>
              <a:gd name="connsiteY78" fmla="*/ 129432 h 1161397"/>
              <a:gd name="connsiteX79" fmla="*/ 4844073 w 6884912"/>
              <a:gd name="connsiteY79" fmla="*/ 161768 h 1161397"/>
              <a:gd name="connsiteX80" fmla="*/ 4856454 w 6884912"/>
              <a:gd name="connsiteY80" fmla="*/ 130488 h 1161397"/>
              <a:gd name="connsiteX81" fmla="*/ 4920038 w 6884912"/>
              <a:gd name="connsiteY81" fmla="*/ 140418 h 1161397"/>
              <a:gd name="connsiteX82" fmla="*/ 5016639 w 6884912"/>
              <a:gd name="connsiteY82" fmla="*/ 158905 h 1161397"/>
              <a:gd name="connsiteX83" fmla="*/ 5072009 w 6884912"/>
              <a:gd name="connsiteY83" fmla="*/ 161502 h 1161397"/>
              <a:gd name="connsiteX84" fmla="*/ 5223626 w 6884912"/>
              <a:gd name="connsiteY84" fmla="*/ 177356 h 1161397"/>
              <a:gd name="connsiteX85" fmla="*/ 5375773 w 6884912"/>
              <a:gd name="connsiteY85" fmla="*/ 199913 h 1161397"/>
              <a:gd name="connsiteX86" fmla="*/ 5467502 w 6884912"/>
              <a:gd name="connsiteY86" fmla="*/ 250963 h 1161397"/>
              <a:gd name="connsiteX87" fmla="*/ 5592395 w 6884912"/>
              <a:gd name="connsiteY87" fmla="*/ 265434 h 1161397"/>
              <a:gd name="connsiteX88" fmla="*/ 5613532 w 6884912"/>
              <a:gd name="connsiteY88" fmla="*/ 273379 h 1161397"/>
              <a:gd name="connsiteX89" fmla="*/ 5642173 w 6884912"/>
              <a:gd name="connsiteY89" fmla="*/ 266904 h 1161397"/>
              <a:gd name="connsiteX90" fmla="*/ 5756910 w 6884912"/>
              <a:gd name="connsiteY90" fmla="*/ 239211 h 1161397"/>
              <a:gd name="connsiteX91" fmla="*/ 5846667 w 6884912"/>
              <a:gd name="connsiteY91" fmla="*/ 201786 h 1161397"/>
              <a:gd name="connsiteX92" fmla="*/ 5960732 w 6884912"/>
              <a:gd name="connsiteY92" fmla="*/ 220708 h 1161397"/>
              <a:gd name="connsiteX93" fmla="*/ 6029542 w 6884912"/>
              <a:gd name="connsiteY93" fmla="*/ 210339 h 1161397"/>
              <a:gd name="connsiteX94" fmla="*/ 6141123 w 6884912"/>
              <a:gd name="connsiteY94" fmla="*/ 159923 h 1161397"/>
              <a:gd name="connsiteX95" fmla="*/ 6290640 w 6884912"/>
              <a:gd name="connsiteY95" fmla="*/ 167441 h 1161397"/>
              <a:gd name="connsiteX96" fmla="*/ 6322806 w 6884912"/>
              <a:gd name="connsiteY96" fmla="*/ 213293 h 1161397"/>
              <a:gd name="connsiteX97" fmla="*/ 6380420 w 6884912"/>
              <a:gd name="connsiteY97" fmla="*/ 173195 h 1161397"/>
              <a:gd name="connsiteX98" fmla="*/ 6507891 w 6884912"/>
              <a:gd name="connsiteY98" fmla="*/ 118474 h 1161397"/>
              <a:gd name="connsiteX99" fmla="*/ 6571807 w 6884912"/>
              <a:gd name="connsiteY99" fmla="*/ 98636 h 1161397"/>
              <a:gd name="connsiteX100" fmla="*/ 6671880 w 6884912"/>
              <a:gd name="connsiteY100" fmla="*/ 82931 h 1161397"/>
              <a:gd name="connsiteX101" fmla="*/ 6702266 w 6884912"/>
              <a:gd name="connsiteY101" fmla="*/ 75470 h 1161397"/>
              <a:gd name="connsiteX102" fmla="*/ 6845802 w 6884912"/>
              <a:gd name="connsiteY102" fmla="*/ 24496 h 1161397"/>
              <a:gd name="connsiteX103" fmla="*/ 6884912 w 6884912"/>
              <a:gd name="connsiteY103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41904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178301 w 6884912"/>
              <a:gd name="connsiteY19" fmla="*/ 698094 h 1161397"/>
              <a:gd name="connsiteX20" fmla="*/ 1242716 w 6884912"/>
              <a:gd name="connsiteY20" fmla="*/ 698052 h 1161397"/>
              <a:gd name="connsiteX21" fmla="*/ 1299977 w 6884912"/>
              <a:gd name="connsiteY21" fmla="*/ 639196 h 1161397"/>
              <a:gd name="connsiteX22" fmla="*/ 1326190 w 6884912"/>
              <a:gd name="connsiteY22" fmla="*/ 625955 h 1161397"/>
              <a:gd name="connsiteX23" fmla="*/ 1339600 w 6884912"/>
              <a:gd name="connsiteY23" fmla="*/ 616295 h 1161397"/>
              <a:gd name="connsiteX24" fmla="*/ 1340054 w 6884912"/>
              <a:gd name="connsiteY24" fmla="*/ 614022 h 1161397"/>
              <a:gd name="connsiteX25" fmla="*/ 1391606 w 6884912"/>
              <a:gd name="connsiteY25" fmla="*/ 615229 h 1161397"/>
              <a:gd name="connsiteX26" fmla="*/ 1397565 w 6884912"/>
              <a:gd name="connsiteY26" fmla="*/ 611490 h 1161397"/>
              <a:gd name="connsiteX27" fmla="*/ 1432302 w 6884912"/>
              <a:gd name="connsiteY27" fmla="*/ 617267 h 1161397"/>
              <a:gd name="connsiteX28" fmla="*/ 1449644 w 6884912"/>
              <a:gd name="connsiteY28" fmla="*/ 617591 h 1161397"/>
              <a:gd name="connsiteX29" fmla="*/ 1455793 w 6884912"/>
              <a:gd name="connsiteY29" fmla="*/ 623174 h 1161397"/>
              <a:gd name="connsiteX30" fmla="*/ 1480758 w 6884912"/>
              <a:gd name="connsiteY30" fmla="*/ 620863 h 1161397"/>
              <a:gd name="connsiteX31" fmla="*/ 1483154 w 6884912"/>
              <a:gd name="connsiteY31" fmla="*/ 618527 h 1161397"/>
              <a:gd name="connsiteX32" fmla="*/ 1505495 w 6884912"/>
              <a:gd name="connsiteY32" fmla="*/ 624325 h 1161397"/>
              <a:gd name="connsiteX33" fmla="*/ 1526340 w 6884912"/>
              <a:gd name="connsiteY33" fmla="*/ 638496 h 1161397"/>
              <a:gd name="connsiteX34" fmla="*/ 1731986 w 6884912"/>
              <a:gd name="connsiteY34" fmla="*/ 589682 h 1161397"/>
              <a:gd name="connsiteX35" fmla="*/ 1927935 w 6884912"/>
              <a:gd name="connsiteY35" fmla="*/ 628540 h 1161397"/>
              <a:gd name="connsiteX36" fmla="*/ 2039075 w 6884912"/>
              <a:gd name="connsiteY36" fmla="*/ 599964 h 1161397"/>
              <a:gd name="connsiteX37" fmla="*/ 2066980 w 6884912"/>
              <a:gd name="connsiteY37" fmla="*/ 550413 h 1161397"/>
              <a:gd name="connsiteX38" fmla="*/ 2352236 w 6884912"/>
              <a:gd name="connsiteY38" fmla="*/ 519602 h 1161397"/>
              <a:gd name="connsiteX39" fmla="*/ 2420791 w 6884912"/>
              <a:gd name="connsiteY39" fmla="*/ 492826 h 1161397"/>
              <a:gd name="connsiteX40" fmla="*/ 2489932 w 6884912"/>
              <a:gd name="connsiteY40" fmla="*/ 507864 h 1161397"/>
              <a:gd name="connsiteX41" fmla="*/ 2512917 w 6884912"/>
              <a:gd name="connsiteY41" fmla="*/ 489127 h 1161397"/>
              <a:gd name="connsiteX42" fmla="*/ 2516783 w 6884912"/>
              <a:gd name="connsiteY42" fmla="*/ 485473 h 1161397"/>
              <a:gd name="connsiteX43" fmla="*/ 2534360 w 6884912"/>
              <a:gd name="connsiteY43" fmla="*/ 480064 h 1161397"/>
              <a:gd name="connsiteX44" fmla="*/ 2536691 w 6884912"/>
              <a:gd name="connsiteY44" fmla="*/ 467018 h 1161397"/>
              <a:gd name="connsiteX45" fmla="*/ 2561265 w 6884912"/>
              <a:gd name="connsiteY45" fmla="*/ 450623 h 1161397"/>
              <a:gd name="connsiteX46" fmla="*/ 2594349 w 6884912"/>
              <a:gd name="connsiteY46" fmla="*/ 443884 h 1161397"/>
              <a:gd name="connsiteX47" fmla="*/ 2754324 w 6884912"/>
              <a:gd name="connsiteY47" fmla="*/ 424766 h 1161397"/>
              <a:gd name="connsiteX48" fmla="*/ 2848470 w 6884912"/>
              <a:gd name="connsiteY48" fmla="*/ 405966 h 1161397"/>
              <a:gd name="connsiteX49" fmla="*/ 2881772 w 6884912"/>
              <a:gd name="connsiteY49" fmla="*/ 387260 h 1161397"/>
              <a:gd name="connsiteX50" fmla="*/ 2929932 w 6884912"/>
              <a:gd name="connsiteY50" fmla="*/ 368912 h 1161397"/>
              <a:gd name="connsiteX51" fmla="*/ 3013020 w 6884912"/>
              <a:gd name="connsiteY51" fmla="*/ 327578 h 1161397"/>
              <a:gd name="connsiteX52" fmla="*/ 3222191 w 6884912"/>
              <a:gd name="connsiteY52" fmla="*/ 307887 h 1161397"/>
              <a:gd name="connsiteX53" fmla="*/ 3227953 w 6884912"/>
              <a:gd name="connsiteY53" fmla="*/ 297650 h 1161397"/>
              <a:gd name="connsiteX54" fmla="*/ 3510042 w 6884912"/>
              <a:gd name="connsiteY54" fmla="*/ 311820 h 1161397"/>
              <a:gd name="connsiteX55" fmla="*/ 3626773 w 6884912"/>
              <a:gd name="connsiteY55" fmla="*/ 290452 h 1161397"/>
              <a:gd name="connsiteX56" fmla="*/ 3666217 w 6884912"/>
              <a:gd name="connsiteY56" fmla="*/ 273255 h 1161397"/>
              <a:gd name="connsiteX57" fmla="*/ 3732427 w 6884912"/>
              <a:gd name="connsiteY57" fmla="*/ 245039 h 1161397"/>
              <a:gd name="connsiteX58" fmla="*/ 3777022 w 6884912"/>
              <a:gd name="connsiteY58" fmla="*/ 200276 h 1161397"/>
              <a:gd name="connsiteX59" fmla="*/ 3791246 w 6884912"/>
              <a:gd name="connsiteY59" fmla="*/ 189996 h 1161397"/>
              <a:gd name="connsiteX60" fmla="*/ 3819864 w 6884912"/>
              <a:gd name="connsiteY60" fmla="*/ 194605 h 1161397"/>
              <a:gd name="connsiteX61" fmla="*/ 3830398 w 6884912"/>
              <a:gd name="connsiteY61" fmla="*/ 188383 h 1161397"/>
              <a:gd name="connsiteX62" fmla="*/ 3834360 w 6884912"/>
              <a:gd name="connsiteY62" fmla="*/ 188992 h 1161397"/>
              <a:gd name="connsiteX63" fmla="*/ 3843715 w 6884912"/>
              <a:gd name="connsiteY63" fmla="*/ 188752 h 1161397"/>
              <a:gd name="connsiteX64" fmla="*/ 3842609 w 6884912"/>
              <a:gd name="connsiteY64" fmla="*/ 197386 h 1161397"/>
              <a:gd name="connsiteX65" fmla="*/ 3853961 w 6884912"/>
              <a:gd name="connsiteY65" fmla="*/ 213380 h 1161397"/>
              <a:gd name="connsiteX66" fmla="*/ 3907640 w 6884912"/>
              <a:gd name="connsiteY66" fmla="*/ 207568 h 1161397"/>
              <a:gd name="connsiteX67" fmla="*/ 3910449 w 6884912"/>
              <a:gd name="connsiteY67" fmla="*/ 197808 h 1161397"/>
              <a:gd name="connsiteX68" fmla="*/ 3917197 w 6884912"/>
              <a:gd name="connsiteY68" fmla="*/ 196121 h 1161397"/>
              <a:gd name="connsiteX69" fmla="*/ 3922400 w 6884912"/>
              <a:gd name="connsiteY69" fmla="*/ 205056 h 1161397"/>
              <a:gd name="connsiteX70" fmla="*/ 4013061 w 6884912"/>
              <a:gd name="connsiteY70" fmla="*/ 224874 h 1161397"/>
              <a:gd name="connsiteX71" fmla="*/ 4220717 w 6884912"/>
              <a:gd name="connsiteY71" fmla="*/ 192946 h 1161397"/>
              <a:gd name="connsiteX72" fmla="*/ 4228802 w 6884912"/>
              <a:gd name="connsiteY72" fmla="*/ 201468 h 1161397"/>
              <a:gd name="connsiteX73" fmla="*/ 4289361 w 6884912"/>
              <a:gd name="connsiteY73" fmla="*/ 196642 h 1161397"/>
              <a:gd name="connsiteX74" fmla="*/ 4498913 w 6884912"/>
              <a:gd name="connsiteY74" fmla="*/ 118915 h 1161397"/>
              <a:gd name="connsiteX75" fmla="*/ 4617330 w 6884912"/>
              <a:gd name="connsiteY75" fmla="*/ 111163 h 1161397"/>
              <a:gd name="connsiteX76" fmla="*/ 4659778 w 6884912"/>
              <a:gd name="connsiteY76" fmla="*/ 118219 h 1161397"/>
              <a:gd name="connsiteX77" fmla="*/ 4730870 w 6884912"/>
              <a:gd name="connsiteY77" fmla="*/ 129432 h 1161397"/>
              <a:gd name="connsiteX78" fmla="*/ 4844073 w 6884912"/>
              <a:gd name="connsiteY78" fmla="*/ 161768 h 1161397"/>
              <a:gd name="connsiteX79" fmla="*/ 4856454 w 6884912"/>
              <a:gd name="connsiteY79" fmla="*/ 130488 h 1161397"/>
              <a:gd name="connsiteX80" fmla="*/ 4920038 w 6884912"/>
              <a:gd name="connsiteY80" fmla="*/ 140418 h 1161397"/>
              <a:gd name="connsiteX81" fmla="*/ 5016639 w 6884912"/>
              <a:gd name="connsiteY81" fmla="*/ 158905 h 1161397"/>
              <a:gd name="connsiteX82" fmla="*/ 5072009 w 6884912"/>
              <a:gd name="connsiteY82" fmla="*/ 161502 h 1161397"/>
              <a:gd name="connsiteX83" fmla="*/ 5223626 w 6884912"/>
              <a:gd name="connsiteY83" fmla="*/ 177356 h 1161397"/>
              <a:gd name="connsiteX84" fmla="*/ 5375773 w 6884912"/>
              <a:gd name="connsiteY84" fmla="*/ 199913 h 1161397"/>
              <a:gd name="connsiteX85" fmla="*/ 5467502 w 6884912"/>
              <a:gd name="connsiteY85" fmla="*/ 250963 h 1161397"/>
              <a:gd name="connsiteX86" fmla="*/ 5592395 w 6884912"/>
              <a:gd name="connsiteY86" fmla="*/ 265434 h 1161397"/>
              <a:gd name="connsiteX87" fmla="*/ 5613532 w 6884912"/>
              <a:gd name="connsiteY87" fmla="*/ 273379 h 1161397"/>
              <a:gd name="connsiteX88" fmla="*/ 5642173 w 6884912"/>
              <a:gd name="connsiteY88" fmla="*/ 266904 h 1161397"/>
              <a:gd name="connsiteX89" fmla="*/ 5756910 w 6884912"/>
              <a:gd name="connsiteY89" fmla="*/ 239211 h 1161397"/>
              <a:gd name="connsiteX90" fmla="*/ 5846667 w 6884912"/>
              <a:gd name="connsiteY90" fmla="*/ 201786 h 1161397"/>
              <a:gd name="connsiteX91" fmla="*/ 5960732 w 6884912"/>
              <a:gd name="connsiteY91" fmla="*/ 220708 h 1161397"/>
              <a:gd name="connsiteX92" fmla="*/ 6029542 w 6884912"/>
              <a:gd name="connsiteY92" fmla="*/ 210339 h 1161397"/>
              <a:gd name="connsiteX93" fmla="*/ 6141123 w 6884912"/>
              <a:gd name="connsiteY93" fmla="*/ 159923 h 1161397"/>
              <a:gd name="connsiteX94" fmla="*/ 6290640 w 6884912"/>
              <a:gd name="connsiteY94" fmla="*/ 167441 h 1161397"/>
              <a:gd name="connsiteX95" fmla="*/ 6322806 w 6884912"/>
              <a:gd name="connsiteY95" fmla="*/ 213293 h 1161397"/>
              <a:gd name="connsiteX96" fmla="*/ 6380420 w 6884912"/>
              <a:gd name="connsiteY96" fmla="*/ 173195 h 1161397"/>
              <a:gd name="connsiteX97" fmla="*/ 6507891 w 6884912"/>
              <a:gd name="connsiteY97" fmla="*/ 118474 h 1161397"/>
              <a:gd name="connsiteX98" fmla="*/ 6571807 w 6884912"/>
              <a:gd name="connsiteY98" fmla="*/ 98636 h 1161397"/>
              <a:gd name="connsiteX99" fmla="*/ 6671880 w 6884912"/>
              <a:gd name="connsiteY99" fmla="*/ 82931 h 1161397"/>
              <a:gd name="connsiteX100" fmla="*/ 6702266 w 6884912"/>
              <a:gd name="connsiteY100" fmla="*/ 75470 h 1161397"/>
              <a:gd name="connsiteX101" fmla="*/ 6845802 w 6884912"/>
              <a:gd name="connsiteY101" fmla="*/ 24496 h 1161397"/>
              <a:gd name="connsiteX102" fmla="*/ 6884912 w 6884912"/>
              <a:gd name="connsiteY102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41904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66947 w 6884912"/>
              <a:gd name="connsiteY16" fmla="*/ 700762 h 1161397"/>
              <a:gd name="connsiteX17" fmla="*/ 1178135 w 6884912"/>
              <a:gd name="connsiteY17" fmla="*/ 698631 h 1161397"/>
              <a:gd name="connsiteX18" fmla="*/ 1178301 w 6884912"/>
              <a:gd name="connsiteY18" fmla="*/ 698094 h 1161397"/>
              <a:gd name="connsiteX19" fmla="*/ 1242716 w 6884912"/>
              <a:gd name="connsiteY19" fmla="*/ 698052 h 1161397"/>
              <a:gd name="connsiteX20" fmla="*/ 1299977 w 6884912"/>
              <a:gd name="connsiteY20" fmla="*/ 639196 h 1161397"/>
              <a:gd name="connsiteX21" fmla="*/ 1326190 w 6884912"/>
              <a:gd name="connsiteY21" fmla="*/ 625955 h 1161397"/>
              <a:gd name="connsiteX22" fmla="*/ 1339600 w 6884912"/>
              <a:gd name="connsiteY22" fmla="*/ 616295 h 1161397"/>
              <a:gd name="connsiteX23" fmla="*/ 1340054 w 6884912"/>
              <a:gd name="connsiteY23" fmla="*/ 614022 h 1161397"/>
              <a:gd name="connsiteX24" fmla="*/ 1391606 w 6884912"/>
              <a:gd name="connsiteY24" fmla="*/ 615229 h 1161397"/>
              <a:gd name="connsiteX25" fmla="*/ 1397565 w 6884912"/>
              <a:gd name="connsiteY25" fmla="*/ 611490 h 1161397"/>
              <a:gd name="connsiteX26" fmla="*/ 1432302 w 6884912"/>
              <a:gd name="connsiteY26" fmla="*/ 617267 h 1161397"/>
              <a:gd name="connsiteX27" fmla="*/ 1449644 w 6884912"/>
              <a:gd name="connsiteY27" fmla="*/ 617591 h 1161397"/>
              <a:gd name="connsiteX28" fmla="*/ 1455793 w 6884912"/>
              <a:gd name="connsiteY28" fmla="*/ 623174 h 1161397"/>
              <a:gd name="connsiteX29" fmla="*/ 1480758 w 6884912"/>
              <a:gd name="connsiteY29" fmla="*/ 620863 h 1161397"/>
              <a:gd name="connsiteX30" fmla="*/ 1483154 w 6884912"/>
              <a:gd name="connsiteY30" fmla="*/ 618527 h 1161397"/>
              <a:gd name="connsiteX31" fmla="*/ 1505495 w 6884912"/>
              <a:gd name="connsiteY31" fmla="*/ 624325 h 1161397"/>
              <a:gd name="connsiteX32" fmla="*/ 1526340 w 6884912"/>
              <a:gd name="connsiteY32" fmla="*/ 638496 h 1161397"/>
              <a:gd name="connsiteX33" fmla="*/ 1731986 w 6884912"/>
              <a:gd name="connsiteY33" fmla="*/ 589682 h 1161397"/>
              <a:gd name="connsiteX34" fmla="*/ 1927935 w 6884912"/>
              <a:gd name="connsiteY34" fmla="*/ 628540 h 1161397"/>
              <a:gd name="connsiteX35" fmla="*/ 2039075 w 6884912"/>
              <a:gd name="connsiteY35" fmla="*/ 599964 h 1161397"/>
              <a:gd name="connsiteX36" fmla="*/ 2066980 w 6884912"/>
              <a:gd name="connsiteY36" fmla="*/ 550413 h 1161397"/>
              <a:gd name="connsiteX37" fmla="*/ 2352236 w 6884912"/>
              <a:gd name="connsiteY37" fmla="*/ 519602 h 1161397"/>
              <a:gd name="connsiteX38" fmla="*/ 2420791 w 6884912"/>
              <a:gd name="connsiteY38" fmla="*/ 492826 h 1161397"/>
              <a:gd name="connsiteX39" fmla="*/ 2489932 w 6884912"/>
              <a:gd name="connsiteY39" fmla="*/ 507864 h 1161397"/>
              <a:gd name="connsiteX40" fmla="*/ 2512917 w 6884912"/>
              <a:gd name="connsiteY40" fmla="*/ 489127 h 1161397"/>
              <a:gd name="connsiteX41" fmla="*/ 2516783 w 6884912"/>
              <a:gd name="connsiteY41" fmla="*/ 485473 h 1161397"/>
              <a:gd name="connsiteX42" fmla="*/ 2534360 w 6884912"/>
              <a:gd name="connsiteY42" fmla="*/ 480064 h 1161397"/>
              <a:gd name="connsiteX43" fmla="*/ 2536691 w 6884912"/>
              <a:gd name="connsiteY43" fmla="*/ 467018 h 1161397"/>
              <a:gd name="connsiteX44" fmla="*/ 2561265 w 6884912"/>
              <a:gd name="connsiteY44" fmla="*/ 450623 h 1161397"/>
              <a:gd name="connsiteX45" fmla="*/ 2594349 w 6884912"/>
              <a:gd name="connsiteY45" fmla="*/ 443884 h 1161397"/>
              <a:gd name="connsiteX46" fmla="*/ 2754324 w 6884912"/>
              <a:gd name="connsiteY46" fmla="*/ 424766 h 1161397"/>
              <a:gd name="connsiteX47" fmla="*/ 2848470 w 6884912"/>
              <a:gd name="connsiteY47" fmla="*/ 405966 h 1161397"/>
              <a:gd name="connsiteX48" fmla="*/ 2881772 w 6884912"/>
              <a:gd name="connsiteY48" fmla="*/ 387260 h 1161397"/>
              <a:gd name="connsiteX49" fmla="*/ 2929932 w 6884912"/>
              <a:gd name="connsiteY49" fmla="*/ 368912 h 1161397"/>
              <a:gd name="connsiteX50" fmla="*/ 3013020 w 6884912"/>
              <a:gd name="connsiteY50" fmla="*/ 327578 h 1161397"/>
              <a:gd name="connsiteX51" fmla="*/ 3222191 w 6884912"/>
              <a:gd name="connsiteY51" fmla="*/ 307887 h 1161397"/>
              <a:gd name="connsiteX52" fmla="*/ 3227953 w 6884912"/>
              <a:gd name="connsiteY52" fmla="*/ 297650 h 1161397"/>
              <a:gd name="connsiteX53" fmla="*/ 3510042 w 6884912"/>
              <a:gd name="connsiteY53" fmla="*/ 311820 h 1161397"/>
              <a:gd name="connsiteX54" fmla="*/ 3626773 w 6884912"/>
              <a:gd name="connsiteY54" fmla="*/ 290452 h 1161397"/>
              <a:gd name="connsiteX55" fmla="*/ 3666217 w 6884912"/>
              <a:gd name="connsiteY55" fmla="*/ 273255 h 1161397"/>
              <a:gd name="connsiteX56" fmla="*/ 3732427 w 6884912"/>
              <a:gd name="connsiteY56" fmla="*/ 245039 h 1161397"/>
              <a:gd name="connsiteX57" fmla="*/ 3777022 w 6884912"/>
              <a:gd name="connsiteY57" fmla="*/ 200276 h 1161397"/>
              <a:gd name="connsiteX58" fmla="*/ 3791246 w 6884912"/>
              <a:gd name="connsiteY58" fmla="*/ 189996 h 1161397"/>
              <a:gd name="connsiteX59" fmla="*/ 3819864 w 6884912"/>
              <a:gd name="connsiteY59" fmla="*/ 194605 h 1161397"/>
              <a:gd name="connsiteX60" fmla="*/ 3830398 w 6884912"/>
              <a:gd name="connsiteY60" fmla="*/ 188383 h 1161397"/>
              <a:gd name="connsiteX61" fmla="*/ 3834360 w 6884912"/>
              <a:gd name="connsiteY61" fmla="*/ 188992 h 1161397"/>
              <a:gd name="connsiteX62" fmla="*/ 3843715 w 6884912"/>
              <a:gd name="connsiteY62" fmla="*/ 188752 h 1161397"/>
              <a:gd name="connsiteX63" fmla="*/ 3842609 w 6884912"/>
              <a:gd name="connsiteY63" fmla="*/ 197386 h 1161397"/>
              <a:gd name="connsiteX64" fmla="*/ 3853961 w 6884912"/>
              <a:gd name="connsiteY64" fmla="*/ 213380 h 1161397"/>
              <a:gd name="connsiteX65" fmla="*/ 3907640 w 6884912"/>
              <a:gd name="connsiteY65" fmla="*/ 207568 h 1161397"/>
              <a:gd name="connsiteX66" fmla="*/ 3910449 w 6884912"/>
              <a:gd name="connsiteY66" fmla="*/ 197808 h 1161397"/>
              <a:gd name="connsiteX67" fmla="*/ 3917197 w 6884912"/>
              <a:gd name="connsiteY67" fmla="*/ 196121 h 1161397"/>
              <a:gd name="connsiteX68" fmla="*/ 3922400 w 6884912"/>
              <a:gd name="connsiteY68" fmla="*/ 205056 h 1161397"/>
              <a:gd name="connsiteX69" fmla="*/ 4013061 w 6884912"/>
              <a:gd name="connsiteY69" fmla="*/ 224874 h 1161397"/>
              <a:gd name="connsiteX70" fmla="*/ 4220717 w 6884912"/>
              <a:gd name="connsiteY70" fmla="*/ 192946 h 1161397"/>
              <a:gd name="connsiteX71" fmla="*/ 4228802 w 6884912"/>
              <a:gd name="connsiteY71" fmla="*/ 201468 h 1161397"/>
              <a:gd name="connsiteX72" fmla="*/ 4289361 w 6884912"/>
              <a:gd name="connsiteY72" fmla="*/ 196642 h 1161397"/>
              <a:gd name="connsiteX73" fmla="*/ 4498913 w 6884912"/>
              <a:gd name="connsiteY73" fmla="*/ 118915 h 1161397"/>
              <a:gd name="connsiteX74" fmla="*/ 4617330 w 6884912"/>
              <a:gd name="connsiteY74" fmla="*/ 111163 h 1161397"/>
              <a:gd name="connsiteX75" fmla="*/ 4659778 w 6884912"/>
              <a:gd name="connsiteY75" fmla="*/ 118219 h 1161397"/>
              <a:gd name="connsiteX76" fmla="*/ 4730870 w 6884912"/>
              <a:gd name="connsiteY76" fmla="*/ 129432 h 1161397"/>
              <a:gd name="connsiteX77" fmla="*/ 4844073 w 6884912"/>
              <a:gd name="connsiteY77" fmla="*/ 161768 h 1161397"/>
              <a:gd name="connsiteX78" fmla="*/ 4856454 w 6884912"/>
              <a:gd name="connsiteY78" fmla="*/ 130488 h 1161397"/>
              <a:gd name="connsiteX79" fmla="*/ 4920038 w 6884912"/>
              <a:gd name="connsiteY79" fmla="*/ 140418 h 1161397"/>
              <a:gd name="connsiteX80" fmla="*/ 5016639 w 6884912"/>
              <a:gd name="connsiteY80" fmla="*/ 158905 h 1161397"/>
              <a:gd name="connsiteX81" fmla="*/ 5072009 w 6884912"/>
              <a:gd name="connsiteY81" fmla="*/ 161502 h 1161397"/>
              <a:gd name="connsiteX82" fmla="*/ 5223626 w 6884912"/>
              <a:gd name="connsiteY82" fmla="*/ 177356 h 1161397"/>
              <a:gd name="connsiteX83" fmla="*/ 5375773 w 6884912"/>
              <a:gd name="connsiteY83" fmla="*/ 199913 h 1161397"/>
              <a:gd name="connsiteX84" fmla="*/ 5467502 w 6884912"/>
              <a:gd name="connsiteY84" fmla="*/ 250963 h 1161397"/>
              <a:gd name="connsiteX85" fmla="*/ 5592395 w 6884912"/>
              <a:gd name="connsiteY85" fmla="*/ 265434 h 1161397"/>
              <a:gd name="connsiteX86" fmla="*/ 5613532 w 6884912"/>
              <a:gd name="connsiteY86" fmla="*/ 273379 h 1161397"/>
              <a:gd name="connsiteX87" fmla="*/ 5642173 w 6884912"/>
              <a:gd name="connsiteY87" fmla="*/ 266904 h 1161397"/>
              <a:gd name="connsiteX88" fmla="*/ 5756910 w 6884912"/>
              <a:gd name="connsiteY88" fmla="*/ 239211 h 1161397"/>
              <a:gd name="connsiteX89" fmla="*/ 5846667 w 6884912"/>
              <a:gd name="connsiteY89" fmla="*/ 201786 h 1161397"/>
              <a:gd name="connsiteX90" fmla="*/ 5960732 w 6884912"/>
              <a:gd name="connsiteY90" fmla="*/ 220708 h 1161397"/>
              <a:gd name="connsiteX91" fmla="*/ 6029542 w 6884912"/>
              <a:gd name="connsiteY91" fmla="*/ 210339 h 1161397"/>
              <a:gd name="connsiteX92" fmla="*/ 6141123 w 6884912"/>
              <a:gd name="connsiteY92" fmla="*/ 159923 h 1161397"/>
              <a:gd name="connsiteX93" fmla="*/ 6290640 w 6884912"/>
              <a:gd name="connsiteY93" fmla="*/ 167441 h 1161397"/>
              <a:gd name="connsiteX94" fmla="*/ 6322806 w 6884912"/>
              <a:gd name="connsiteY94" fmla="*/ 213293 h 1161397"/>
              <a:gd name="connsiteX95" fmla="*/ 6380420 w 6884912"/>
              <a:gd name="connsiteY95" fmla="*/ 173195 h 1161397"/>
              <a:gd name="connsiteX96" fmla="*/ 6507891 w 6884912"/>
              <a:gd name="connsiteY96" fmla="*/ 118474 h 1161397"/>
              <a:gd name="connsiteX97" fmla="*/ 6571807 w 6884912"/>
              <a:gd name="connsiteY97" fmla="*/ 98636 h 1161397"/>
              <a:gd name="connsiteX98" fmla="*/ 6671880 w 6884912"/>
              <a:gd name="connsiteY98" fmla="*/ 82931 h 1161397"/>
              <a:gd name="connsiteX99" fmla="*/ 6702266 w 6884912"/>
              <a:gd name="connsiteY99" fmla="*/ 75470 h 1161397"/>
              <a:gd name="connsiteX100" fmla="*/ 6845802 w 6884912"/>
              <a:gd name="connsiteY100" fmla="*/ 24496 h 1161397"/>
              <a:gd name="connsiteX101" fmla="*/ 6884912 w 6884912"/>
              <a:gd name="connsiteY101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41904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78135 w 6884912"/>
              <a:gd name="connsiteY16" fmla="*/ 698631 h 1161397"/>
              <a:gd name="connsiteX17" fmla="*/ 1178301 w 6884912"/>
              <a:gd name="connsiteY17" fmla="*/ 698094 h 1161397"/>
              <a:gd name="connsiteX18" fmla="*/ 1242716 w 6884912"/>
              <a:gd name="connsiteY18" fmla="*/ 698052 h 1161397"/>
              <a:gd name="connsiteX19" fmla="*/ 1299977 w 6884912"/>
              <a:gd name="connsiteY19" fmla="*/ 639196 h 1161397"/>
              <a:gd name="connsiteX20" fmla="*/ 1326190 w 6884912"/>
              <a:gd name="connsiteY20" fmla="*/ 625955 h 1161397"/>
              <a:gd name="connsiteX21" fmla="*/ 1339600 w 6884912"/>
              <a:gd name="connsiteY21" fmla="*/ 616295 h 1161397"/>
              <a:gd name="connsiteX22" fmla="*/ 1340054 w 6884912"/>
              <a:gd name="connsiteY22" fmla="*/ 614022 h 1161397"/>
              <a:gd name="connsiteX23" fmla="*/ 1391606 w 6884912"/>
              <a:gd name="connsiteY23" fmla="*/ 615229 h 1161397"/>
              <a:gd name="connsiteX24" fmla="*/ 1397565 w 6884912"/>
              <a:gd name="connsiteY24" fmla="*/ 611490 h 1161397"/>
              <a:gd name="connsiteX25" fmla="*/ 1432302 w 6884912"/>
              <a:gd name="connsiteY25" fmla="*/ 617267 h 1161397"/>
              <a:gd name="connsiteX26" fmla="*/ 1449644 w 6884912"/>
              <a:gd name="connsiteY26" fmla="*/ 617591 h 1161397"/>
              <a:gd name="connsiteX27" fmla="*/ 1455793 w 6884912"/>
              <a:gd name="connsiteY27" fmla="*/ 623174 h 1161397"/>
              <a:gd name="connsiteX28" fmla="*/ 1480758 w 6884912"/>
              <a:gd name="connsiteY28" fmla="*/ 620863 h 1161397"/>
              <a:gd name="connsiteX29" fmla="*/ 1483154 w 6884912"/>
              <a:gd name="connsiteY29" fmla="*/ 618527 h 1161397"/>
              <a:gd name="connsiteX30" fmla="*/ 1505495 w 6884912"/>
              <a:gd name="connsiteY30" fmla="*/ 624325 h 1161397"/>
              <a:gd name="connsiteX31" fmla="*/ 1526340 w 6884912"/>
              <a:gd name="connsiteY31" fmla="*/ 638496 h 1161397"/>
              <a:gd name="connsiteX32" fmla="*/ 1731986 w 6884912"/>
              <a:gd name="connsiteY32" fmla="*/ 589682 h 1161397"/>
              <a:gd name="connsiteX33" fmla="*/ 1927935 w 6884912"/>
              <a:gd name="connsiteY33" fmla="*/ 628540 h 1161397"/>
              <a:gd name="connsiteX34" fmla="*/ 2039075 w 6884912"/>
              <a:gd name="connsiteY34" fmla="*/ 599964 h 1161397"/>
              <a:gd name="connsiteX35" fmla="*/ 2066980 w 6884912"/>
              <a:gd name="connsiteY35" fmla="*/ 550413 h 1161397"/>
              <a:gd name="connsiteX36" fmla="*/ 2352236 w 6884912"/>
              <a:gd name="connsiteY36" fmla="*/ 519602 h 1161397"/>
              <a:gd name="connsiteX37" fmla="*/ 2420791 w 6884912"/>
              <a:gd name="connsiteY37" fmla="*/ 492826 h 1161397"/>
              <a:gd name="connsiteX38" fmla="*/ 2489932 w 6884912"/>
              <a:gd name="connsiteY38" fmla="*/ 507864 h 1161397"/>
              <a:gd name="connsiteX39" fmla="*/ 2512917 w 6884912"/>
              <a:gd name="connsiteY39" fmla="*/ 489127 h 1161397"/>
              <a:gd name="connsiteX40" fmla="*/ 2516783 w 6884912"/>
              <a:gd name="connsiteY40" fmla="*/ 485473 h 1161397"/>
              <a:gd name="connsiteX41" fmla="*/ 2534360 w 6884912"/>
              <a:gd name="connsiteY41" fmla="*/ 480064 h 1161397"/>
              <a:gd name="connsiteX42" fmla="*/ 2536691 w 6884912"/>
              <a:gd name="connsiteY42" fmla="*/ 467018 h 1161397"/>
              <a:gd name="connsiteX43" fmla="*/ 2561265 w 6884912"/>
              <a:gd name="connsiteY43" fmla="*/ 450623 h 1161397"/>
              <a:gd name="connsiteX44" fmla="*/ 2594349 w 6884912"/>
              <a:gd name="connsiteY44" fmla="*/ 443884 h 1161397"/>
              <a:gd name="connsiteX45" fmla="*/ 2754324 w 6884912"/>
              <a:gd name="connsiteY45" fmla="*/ 424766 h 1161397"/>
              <a:gd name="connsiteX46" fmla="*/ 2848470 w 6884912"/>
              <a:gd name="connsiteY46" fmla="*/ 405966 h 1161397"/>
              <a:gd name="connsiteX47" fmla="*/ 2881772 w 6884912"/>
              <a:gd name="connsiteY47" fmla="*/ 387260 h 1161397"/>
              <a:gd name="connsiteX48" fmla="*/ 2929932 w 6884912"/>
              <a:gd name="connsiteY48" fmla="*/ 368912 h 1161397"/>
              <a:gd name="connsiteX49" fmla="*/ 3013020 w 6884912"/>
              <a:gd name="connsiteY49" fmla="*/ 327578 h 1161397"/>
              <a:gd name="connsiteX50" fmla="*/ 3222191 w 6884912"/>
              <a:gd name="connsiteY50" fmla="*/ 307887 h 1161397"/>
              <a:gd name="connsiteX51" fmla="*/ 3227953 w 6884912"/>
              <a:gd name="connsiteY51" fmla="*/ 297650 h 1161397"/>
              <a:gd name="connsiteX52" fmla="*/ 3510042 w 6884912"/>
              <a:gd name="connsiteY52" fmla="*/ 311820 h 1161397"/>
              <a:gd name="connsiteX53" fmla="*/ 3626773 w 6884912"/>
              <a:gd name="connsiteY53" fmla="*/ 290452 h 1161397"/>
              <a:gd name="connsiteX54" fmla="*/ 3666217 w 6884912"/>
              <a:gd name="connsiteY54" fmla="*/ 273255 h 1161397"/>
              <a:gd name="connsiteX55" fmla="*/ 3732427 w 6884912"/>
              <a:gd name="connsiteY55" fmla="*/ 245039 h 1161397"/>
              <a:gd name="connsiteX56" fmla="*/ 3777022 w 6884912"/>
              <a:gd name="connsiteY56" fmla="*/ 200276 h 1161397"/>
              <a:gd name="connsiteX57" fmla="*/ 3791246 w 6884912"/>
              <a:gd name="connsiteY57" fmla="*/ 189996 h 1161397"/>
              <a:gd name="connsiteX58" fmla="*/ 3819864 w 6884912"/>
              <a:gd name="connsiteY58" fmla="*/ 194605 h 1161397"/>
              <a:gd name="connsiteX59" fmla="*/ 3830398 w 6884912"/>
              <a:gd name="connsiteY59" fmla="*/ 188383 h 1161397"/>
              <a:gd name="connsiteX60" fmla="*/ 3834360 w 6884912"/>
              <a:gd name="connsiteY60" fmla="*/ 188992 h 1161397"/>
              <a:gd name="connsiteX61" fmla="*/ 3843715 w 6884912"/>
              <a:gd name="connsiteY61" fmla="*/ 188752 h 1161397"/>
              <a:gd name="connsiteX62" fmla="*/ 3842609 w 6884912"/>
              <a:gd name="connsiteY62" fmla="*/ 197386 h 1161397"/>
              <a:gd name="connsiteX63" fmla="*/ 3853961 w 6884912"/>
              <a:gd name="connsiteY63" fmla="*/ 213380 h 1161397"/>
              <a:gd name="connsiteX64" fmla="*/ 3907640 w 6884912"/>
              <a:gd name="connsiteY64" fmla="*/ 207568 h 1161397"/>
              <a:gd name="connsiteX65" fmla="*/ 3910449 w 6884912"/>
              <a:gd name="connsiteY65" fmla="*/ 197808 h 1161397"/>
              <a:gd name="connsiteX66" fmla="*/ 3917197 w 6884912"/>
              <a:gd name="connsiteY66" fmla="*/ 196121 h 1161397"/>
              <a:gd name="connsiteX67" fmla="*/ 3922400 w 6884912"/>
              <a:gd name="connsiteY67" fmla="*/ 205056 h 1161397"/>
              <a:gd name="connsiteX68" fmla="*/ 4013061 w 6884912"/>
              <a:gd name="connsiteY68" fmla="*/ 224874 h 1161397"/>
              <a:gd name="connsiteX69" fmla="*/ 4220717 w 6884912"/>
              <a:gd name="connsiteY69" fmla="*/ 192946 h 1161397"/>
              <a:gd name="connsiteX70" fmla="*/ 4228802 w 6884912"/>
              <a:gd name="connsiteY70" fmla="*/ 201468 h 1161397"/>
              <a:gd name="connsiteX71" fmla="*/ 4289361 w 6884912"/>
              <a:gd name="connsiteY71" fmla="*/ 196642 h 1161397"/>
              <a:gd name="connsiteX72" fmla="*/ 4498913 w 6884912"/>
              <a:gd name="connsiteY72" fmla="*/ 118915 h 1161397"/>
              <a:gd name="connsiteX73" fmla="*/ 4617330 w 6884912"/>
              <a:gd name="connsiteY73" fmla="*/ 111163 h 1161397"/>
              <a:gd name="connsiteX74" fmla="*/ 4659778 w 6884912"/>
              <a:gd name="connsiteY74" fmla="*/ 118219 h 1161397"/>
              <a:gd name="connsiteX75" fmla="*/ 4730870 w 6884912"/>
              <a:gd name="connsiteY75" fmla="*/ 129432 h 1161397"/>
              <a:gd name="connsiteX76" fmla="*/ 4844073 w 6884912"/>
              <a:gd name="connsiteY76" fmla="*/ 161768 h 1161397"/>
              <a:gd name="connsiteX77" fmla="*/ 4856454 w 6884912"/>
              <a:gd name="connsiteY77" fmla="*/ 130488 h 1161397"/>
              <a:gd name="connsiteX78" fmla="*/ 4920038 w 6884912"/>
              <a:gd name="connsiteY78" fmla="*/ 140418 h 1161397"/>
              <a:gd name="connsiteX79" fmla="*/ 5016639 w 6884912"/>
              <a:gd name="connsiteY79" fmla="*/ 158905 h 1161397"/>
              <a:gd name="connsiteX80" fmla="*/ 5072009 w 6884912"/>
              <a:gd name="connsiteY80" fmla="*/ 161502 h 1161397"/>
              <a:gd name="connsiteX81" fmla="*/ 5223626 w 6884912"/>
              <a:gd name="connsiteY81" fmla="*/ 177356 h 1161397"/>
              <a:gd name="connsiteX82" fmla="*/ 5375773 w 6884912"/>
              <a:gd name="connsiteY82" fmla="*/ 199913 h 1161397"/>
              <a:gd name="connsiteX83" fmla="*/ 5467502 w 6884912"/>
              <a:gd name="connsiteY83" fmla="*/ 250963 h 1161397"/>
              <a:gd name="connsiteX84" fmla="*/ 5592395 w 6884912"/>
              <a:gd name="connsiteY84" fmla="*/ 265434 h 1161397"/>
              <a:gd name="connsiteX85" fmla="*/ 5613532 w 6884912"/>
              <a:gd name="connsiteY85" fmla="*/ 273379 h 1161397"/>
              <a:gd name="connsiteX86" fmla="*/ 5642173 w 6884912"/>
              <a:gd name="connsiteY86" fmla="*/ 266904 h 1161397"/>
              <a:gd name="connsiteX87" fmla="*/ 5756910 w 6884912"/>
              <a:gd name="connsiteY87" fmla="*/ 239211 h 1161397"/>
              <a:gd name="connsiteX88" fmla="*/ 5846667 w 6884912"/>
              <a:gd name="connsiteY88" fmla="*/ 201786 h 1161397"/>
              <a:gd name="connsiteX89" fmla="*/ 5960732 w 6884912"/>
              <a:gd name="connsiteY89" fmla="*/ 220708 h 1161397"/>
              <a:gd name="connsiteX90" fmla="*/ 6029542 w 6884912"/>
              <a:gd name="connsiteY90" fmla="*/ 210339 h 1161397"/>
              <a:gd name="connsiteX91" fmla="*/ 6141123 w 6884912"/>
              <a:gd name="connsiteY91" fmla="*/ 159923 h 1161397"/>
              <a:gd name="connsiteX92" fmla="*/ 6290640 w 6884912"/>
              <a:gd name="connsiteY92" fmla="*/ 167441 h 1161397"/>
              <a:gd name="connsiteX93" fmla="*/ 6322806 w 6884912"/>
              <a:gd name="connsiteY93" fmla="*/ 213293 h 1161397"/>
              <a:gd name="connsiteX94" fmla="*/ 6380420 w 6884912"/>
              <a:gd name="connsiteY94" fmla="*/ 173195 h 1161397"/>
              <a:gd name="connsiteX95" fmla="*/ 6507891 w 6884912"/>
              <a:gd name="connsiteY95" fmla="*/ 118474 h 1161397"/>
              <a:gd name="connsiteX96" fmla="*/ 6571807 w 6884912"/>
              <a:gd name="connsiteY96" fmla="*/ 98636 h 1161397"/>
              <a:gd name="connsiteX97" fmla="*/ 6671880 w 6884912"/>
              <a:gd name="connsiteY97" fmla="*/ 82931 h 1161397"/>
              <a:gd name="connsiteX98" fmla="*/ 6702266 w 6884912"/>
              <a:gd name="connsiteY98" fmla="*/ 75470 h 1161397"/>
              <a:gd name="connsiteX99" fmla="*/ 6845802 w 6884912"/>
              <a:gd name="connsiteY99" fmla="*/ 24496 h 1161397"/>
              <a:gd name="connsiteX100" fmla="*/ 6884912 w 6884912"/>
              <a:gd name="connsiteY100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41904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78135 w 6884912"/>
              <a:gd name="connsiteY15" fmla="*/ 698631 h 1161397"/>
              <a:gd name="connsiteX16" fmla="*/ 1178301 w 6884912"/>
              <a:gd name="connsiteY16" fmla="*/ 698094 h 1161397"/>
              <a:gd name="connsiteX17" fmla="*/ 1242716 w 6884912"/>
              <a:gd name="connsiteY17" fmla="*/ 698052 h 1161397"/>
              <a:gd name="connsiteX18" fmla="*/ 1299977 w 6884912"/>
              <a:gd name="connsiteY18" fmla="*/ 639196 h 1161397"/>
              <a:gd name="connsiteX19" fmla="*/ 1326190 w 6884912"/>
              <a:gd name="connsiteY19" fmla="*/ 625955 h 1161397"/>
              <a:gd name="connsiteX20" fmla="*/ 1339600 w 6884912"/>
              <a:gd name="connsiteY20" fmla="*/ 616295 h 1161397"/>
              <a:gd name="connsiteX21" fmla="*/ 1340054 w 6884912"/>
              <a:gd name="connsiteY21" fmla="*/ 614022 h 1161397"/>
              <a:gd name="connsiteX22" fmla="*/ 1391606 w 6884912"/>
              <a:gd name="connsiteY22" fmla="*/ 615229 h 1161397"/>
              <a:gd name="connsiteX23" fmla="*/ 1397565 w 6884912"/>
              <a:gd name="connsiteY23" fmla="*/ 611490 h 1161397"/>
              <a:gd name="connsiteX24" fmla="*/ 1432302 w 6884912"/>
              <a:gd name="connsiteY24" fmla="*/ 617267 h 1161397"/>
              <a:gd name="connsiteX25" fmla="*/ 1449644 w 6884912"/>
              <a:gd name="connsiteY25" fmla="*/ 617591 h 1161397"/>
              <a:gd name="connsiteX26" fmla="*/ 1455793 w 6884912"/>
              <a:gd name="connsiteY26" fmla="*/ 623174 h 1161397"/>
              <a:gd name="connsiteX27" fmla="*/ 1480758 w 6884912"/>
              <a:gd name="connsiteY27" fmla="*/ 620863 h 1161397"/>
              <a:gd name="connsiteX28" fmla="*/ 1483154 w 6884912"/>
              <a:gd name="connsiteY28" fmla="*/ 618527 h 1161397"/>
              <a:gd name="connsiteX29" fmla="*/ 1505495 w 6884912"/>
              <a:gd name="connsiteY29" fmla="*/ 624325 h 1161397"/>
              <a:gd name="connsiteX30" fmla="*/ 1526340 w 6884912"/>
              <a:gd name="connsiteY30" fmla="*/ 638496 h 1161397"/>
              <a:gd name="connsiteX31" fmla="*/ 1731986 w 6884912"/>
              <a:gd name="connsiteY31" fmla="*/ 589682 h 1161397"/>
              <a:gd name="connsiteX32" fmla="*/ 1927935 w 6884912"/>
              <a:gd name="connsiteY32" fmla="*/ 628540 h 1161397"/>
              <a:gd name="connsiteX33" fmla="*/ 2039075 w 6884912"/>
              <a:gd name="connsiteY33" fmla="*/ 599964 h 1161397"/>
              <a:gd name="connsiteX34" fmla="*/ 2066980 w 6884912"/>
              <a:gd name="connsiteY34" fmla="*/ 550413 h 1161397"/>
              <a:gd name="connsiteX35" fmla="*/ 2352236 w 6884912"/>
              <a:gd name="connsiteY35" fmla="*/ 519602 h 1161397"/>
              <a:gd name="connsiteX36" fmla="*/ 2420791 w 6884912"/>
              <a:gd name="connsiteY36" fmla="*/ 492826 h 1161397"/>
              <a:gd name="connsiteX37" fmla="*/ 2489932 w 6884912"/>
              <a:gd name="connsiteY37" fmla="*/ 507864 h 1161397"/>
              <a:gd name="connsiteX38" fmla="*/ 2512917 w 6884912"/>
              <a:gd name="connsiteY38" fmla="*/ 489127 h 1161397"/>
              <a:gd name="connsiteX39" fmla="*/ 2516783 w 6884912"/>
              <a:gd name="connsiteY39" fmla="*/ 485473 h 1161397"/>
              <a:gd name="connsiteX40" fmla="*/ 2534360 w 6884912"/>
              <a:gd name="connsiteY40" fmla="*/ 480064 h 1161397"/>
              <a:gd name="connsiteX41" fmla="*/ 2536691 w 6884912"/>
              <a:gd name="connsiteY41" fmla="*/ 467018 h 1161397"/>
              <a:gd name="connsiteX42" fmla="*/ 2561265 w 6884912"/>
              <a:gd name="connsiteY42" fmla="*/ 450623 h 1161397"/>
              <a:gd name="connsiteX43" fmla="*/ 2594349 w 6884912"/>
              <a:gd name="connsiteY43" fmla="*/ 443884 h 1161397"/>
              <a:gd name="connsiteX44" fmla="*/ 2754324 w 6884912"/>
              <a:gd name="connsiteY44" fmla="*/ 424766 h 1161397"/>
              <a:gd name="connsiteX45" fmla="*/ 2848470 w 6884912"/>
              <a:gd name="connsiteY45" fmla="*/ 405966 h 1161397"/>
              <a:gd name="connsiteX46" fmla="*/ 2881772 w 6884912"/>
              <a:gd name="connsiteY46" fmla="*/ 387260 h 1161397"/>
              <a:gd name="connsiteX47" fmla="*/ 2929932 w 6884912"/>
              <a:gd name="connsiteY47" fmla="*/ 368912 h 1161397"/>
              <a:gd name="connsiteX48" fmla="*/ 3013020 w 6884912"/>
              <a:gd name="connsiteY48" fmla="*/ 327578 h 1161397"/>
              <a:gd name="connsiteX49" fmla="*/ 3222191 w 6884912"/>
              <a:gd name="connsiteY49" fmla="*/ 307887 h 1161397"/>
              <a:gd name="connsiteX50" fmla="*/ 3227953 w 6884912"/>
              <a:gd name="connsiteY50" fmla="*/ 297650 h 1161397"/>
              <a:gd name="connsiteX51" fmla="*/ 3510042 w 6884912"/>
              <a:gd name="connsiteY51" fmla="*/ 311820 h 1161397"/>
              <a:gd name="connsiteX52" fmla="*/ 3626773 w 6884912"/>
              <a:gd name="connsiteY52" fmla="*/ 290452 h 1161397"/>
              <a:gd name="connsiteX53" fmla="*/ 3666217 w 6884912"/>
              <a:gd name="connsiteY53" fmla="*/ 273255 h 1161397"/>
              <a:gd name="connsiteX54" fmla="*/ 3732427 w 6884912"/>
              <a:gd name="connsiteY54" fmla="*/ 245039 h 1161397"/>
              <a:gd name="connsiteX55" fmla="*/ 3777022 w 6884912"/>
              <a:gd name="connsiteY55" fmla="*/ 200276 h 1161397"/>
              <a:gd name="connsiteX56" fmla="*/ 3791246 w 6884912"/>
              <a:gd name="connsiteY56" fmla="*/ 189996 h 1161397"/>
              <a:gd name="connsiteX57" fmla="*/ 3819864 w 6884912"/>
              <a:gd name="connsiteY57" fmla="*/ 194605 h 1161397"/>
              <a:gd name="connsiteX58" fmla="*/ 3830398 w 6884912"/>
              <a:gd name="connsiteY58" fmla="*/ 188383 h 1161397"/>
              <a:gd name="connsiteX59" fmla="*/ 3834360 w 6884912"/>
              <a:gd name="connsiteY59" fmla="*/ 188992 h 1161397"/>
              <a:gd name="connsiteX60" fmla="*/ 3843715 w 6884912"/>
              <a:gd name="connsiteY60" fmla="*/ 188752 h 1161397"/>
              <a:gd name="connsiteX61" fmla="*/ 3842609 w 6884912"/>
              <a:gd name="connsiteY61" fmla="*/ 197386 h 1161397"/>
              <a:gd name="connsiteX62" fmla="*/ 3853961 w 6884912"/>
              <a:gd name="connsiteY62" fmla="*/ 213380 h 1161397"/>
              <a:gd name="connsiteX63" fmla="*/ 3907640 w 6884912"/>
              <a:gd name="connsiteY63" fmla="*/ 207568 h 1161397"/>
              <a:gd name="connsiteX64" fmla="*/ 3910449 w 6884912"/>
              <a:gd name="connsiteY64" fmla="*/ 197808 h 1161397"/>
              <a:gd name="connsiteX65" fmla="*/ 3917197 w 6884912"/>
              <a:gd name="connsiteY65" fmla="*/ 196121 h 1161397"/>
              <a:gd name="connsiteX66" fmla="*/ 3922400 w 6884912"/>
              <a:gd name="connsiteY66" fmla="*/ 205056 h 1161397"/>
              <a:gd name="connsiteX67" fmla="*/ 4013061 w 6884912"/>
              <a:gd name="connsiteY67" fmla="*/ 224874 h 1161397"/>
              <a:gd name="connsiteX68" fmla="*/ 4220717 w 6884912"/>
              <a:gd name="connsiteY68" fmla="*/ 192946 h 1161397"/>
              <a:gd name="connsiteX69" fmla="*/ 4228802 w 6884912"/>
              <a:gd name="connsiteY69" fmla="*/ 201468 h 1161397"/>
              <a:gd name="connsiteX70" fmla="*/ 4289361 w 6884912"/>
              <a:gd name="connsiteY70" fmla="*/ 196642 h 1161397"/>
              <a:gd name="connsiteX71" fmla="*/ 4498913 w 6884912"/>
              <a:gd name="connsiteY71" fmla="*/ 118915 h 1161397"/>
              <a:gd name="connsiteX72" fmla="*/ 4617330 w 6884912"/>
              <a:gd name="connsiteY72" fmla="*/ 111163 h 1161397"/>
              <a:gd name="connsiteX73" fmla="*/ 4659778 w 6884912"/>
              <a:gd name="connsiteY73" fmla="*/ 118219 h 1161397"/>
              <a:gd name="connsiteX74" fmla="*/ 4730870 w 6884912"/>
              <a:gd name="connsiteY74" fmla="*/ 129432 h 1161397"/>
              <a:gd name="connsiteX75" fmla="*/ 4844073 w 6884912"/>
              <a:gd name="connsiteY75" fmla="*/ 161768 h 1161397"/>
              <a:gd name="connsiteX76" fmla="*/ 4856454 w 6884912"/>
              <a:gd name="connsiteY76" fmla="*/ 130488 h 1161397"/>
              <a:gd name="connsiteX77" fmla="*/ 4920038 w 6884912"/>
              <a:gd name="connsiteY77" fmla="*/ 140418 h 1161397"/>
              <a:gd name="connsiteX78" fmla="*/ 5016639 w 6884912"/>
              <a:gd name="connsiteY78" fmla="*/ 158905 h 1161397"/>
              <a:gd name="connsiteX79" fmla="*/ 5072009 w 6884912"/>
              <a:gd name="connsiteY79" fmla="*/ 161502 h 1161397"/>
              <a:gd name="connsiteX80" fmla="*/ 5223626 w 6884912"/>
              <a:gd name="connsiteY80" fmla="*/ 177356 h 1161397"/>
              <a:gd name="connsiteX81" fmla="*/ 5375773 w 6884912"/>
              <a:gd name="connsiteY81" fmla="*/ 199913 h 1161397"/>
              <a:gd name="connsiteX82" fmla="*/ 5467502 w 6884912"/>
              <a:gd name="connsiteY82" fmla="*/ 250963 h 1161397"/>
              <a:gd name="connsiteX83" fmla="*/ 5592395 w 6884912"/>
              <a:gd name="connsiteY83" fmla="*/ 265434 h 1161397"/>
              <a:gd name="connsiteX84" fmla="*/ 5613532 w 6884912"/>
              <a:gd name="connsiteY84" fmla="*/ 273379 h 1161397"/>
              <a:gd name="connsiteX85" fmla="*/ 5642173 w 6884912"/>
              <a:gd name="connsiteY85" fmla="*/ 266904 h 1161397"/>
              <a:gd name="connsiteX86" fmla="*/ 5756910 w 6884912"/>
              <a:gd name="connsiteY86" fmla="*/ 239211 h 1161397"/>
              <a:gd name="connsiteX87" fmla="*/ 5846667 w 6884912"/>
              <a:gd name="connsiteY87" fmla="*/ 201786 h 1161397"/>
              <a:gd name="connsiteX88" fmla="*/ 5960732 w 6884912"/>
              <a:gd name="connsiteY88" fmla="*/ 220708 h 1161397"/>
              <a:gd name="connsiteX89" fmla="*/ 6029542 w 6884912"/>
              <a:gd name="connsiteY89" fmla="*/ 210339 h 1161397"/>
              <a:gd name="connsiteX90" fmla="*/ 6141123 w 6884912"/>
              <a:gd name="connsiteY90" fmla="*/ 159923 h 1161397"/>
              <a:gd name="connsiteX91" fmla="*/ 6290640 w 6884912"/>
              <a:gd name="connsiteY91" fmla="*/ 167441 h 1161397"/>
              <a:gd name="connsiteX92" fmla="*/ 6322806 w 6884912"/>
              <a:gd name="connsiteY92" fmla="*/ 213293 h 1161397"/>
              <a:gd name="connsiteX93" fmla="*/ 6380420 w 6884912"/>
              <a:gd name="connsiteY93" fmla="*/ 173195 h 1161397"/>
              <a:gd name="connsiteX94" fmla="*/ 6507891 w 6884912"/>
              <a:gd name="connsiteY94" fmla="*/ 118474 h 1161397"/>
              <a:gd name="connsiteX95" fmla="*/ 6571807 w 6884912"/>
              <a:gd name="connsiteY95" fmla="*/ 98636 h 1161397"/>
              <a:gd name="connsiteX96" fmla="*/ 6671880 w 6884912"/>
              <a:gd name="connsiteY96" fmla="*/ 82931 h 1161397"/>
              <a:gd name="connsiteX97" fmla="*/ 6702266 w 6884912"/>
              <a:gd name="connsiteY97" fmla="*/ 75470 h 1161397"/>
              <a:gd name="connsiteX98" fmla="*/ 6845802 w 6884912"/>
              <a:gd name="connsiteY98" fmla="*/ 24496 h 1161397"/>
              <a:gd name="connsiteX99" fmla="*/ 6884912 w 6884912"/>
              <a:gd name="connsiteY99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41904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78135 w 6884912"/>
              <a:gd name="connsiteY15" fmla="*/ 698631 h 1161397"/>
              <a:gd name="connsiteX16" fmla="*/ 1242716 w 6884912"/>
              <a:gd name="connsiteY16" fmla="*/ 698052 h 1161397"/>
              <a:gd name="connsiteX17" fmla="*/ 1299977 w 6884912"/>
              <a:gd name="connsiteY17" fmla="*/ 639196 h 1161397"/>
              <a:gd name="connsiteX18" fmla="*/ 1326190 w 6884912"/>
              <a:gd name="connsiteY18" fmla="*/ 625955 h 1161397"/>
              <a:gd name="connsiteX19" fmla="*/ 1339600 w 6884912"/>
              <a:gd name="connsiteY19" fmla="*/ 616295 h 1161397"/>
              <a:gd name="connsiteX20" fmla="*/ 1340054 w 6884912"/>
              <a:gd name="connsiteY20" fmla="*/ 614022 h 1161397"/>
              <a:gd name="connsiteX21" fmla="*/ 1391606 w 6884912"/>
              <a:gd name="connsiteY21" fmla="*/ 615229 h 1161397"/>
              <a:gd name="connsiteX22" fmla="*/ 1397565 w 6884912"/>
              <a:gd name="connsiteY22" fmla="*/ 611490 h 1161397"/>
              <a:gd name="connsiteX23" fmla="*/ 1432302 w 6884912"/>
              <a:gd name="connsiteY23" fmla="*/ 617267 h 1161397"/>
              <a:gd name="connsiteX24" fmla="*/ 1449644 w 6884912"/>
              <a:gd name="connsiteY24" fmla="*/ 617591 h 1161397"/>
              <a:gd name="connsiteX25" fmla="*/ 1455793 w 6884912"/>
              <a:gd name="connsiteY25" fmla="*/ 623174 h 1161397"/>
              <a:gd name="connsiteX26" fmla="*/ 1480758 w 6884912"/>
              <a:gd name="connsiteY26" fmla="*/ 620863 h 1161397"/>
              <a:gd name="connsiteX27" fmla="*/ 1483154 w 6884912"/>
              <a:gd name="connsiteY27" fmla="*/ 618527 h 1161397"/>
              <a:gd name="connsiteX28" fmla="*/ 1505495 w 6884912"/>
              <a:gd name="connsiteY28" fmla="*/ 624325 h 1161397"/>
              <a:gd name="connsiteX29" fmla="*/ 1526340 w 6884912"/>
              <a:gd name="connsiteY29" fmla="*/ 638496 h 1161397"/>
              <a:gd name="connsiteX30" fmla="*/ 1731986 w 6884912"/>
              <a:gd name="connsiteY30" fmla="*/ 589682 h 1161397"/>
              <a:gd name="connsiteX31" fmla="*/ 1927935 w 6884912"/>
              <a:gd name="connsiteY31" fmla="*/ 628540 h 1161397"/>
              <a:gd name="connsiteX32" fmla="*/ 2039075 w 6884912"/>
              <a:gd name="connsiteY32" fmla="*/ 599964 h 1161397"/>
              <a:gd name="connsiteX33" fmla="*/ 2066980 w 6884912"/>
              <a:gd name="connsiteY33" fmla="*/ 550413 h 1161397"/>
              <a:gd name="connsiteX34" fmla="*/ 2352236 w 6884912"/>
              <a:gd name="connsiteY34" fmla="*/ 519602 h 1161397"/>
              <a:gd name="connsiteX35" fmla="*/ 2420791 w 6884912"/>
              <a:gd name="connsiteY35" fmla="*/ 492826 h 1161397"/>
              <a:gd name="connsiteX36" fmla="*/ 2489932 w 6884912"/>
              <a:gd name="connsiteY36" fmla="*/ 507864 h 1161397"/>
              <a:gd name="connsiteX37" fmla="*/ 2512917 w 6884912"/>
              <a:gd name="connsiteY37" fmla="*/ 489127 h 1161397"/>
              <a:gd name="connsiteX38" fmla="*/ 2516783 w 6884912"/>
              <a:gd name="connsiteY38" fmla="*/ 485473 h 1161397"/>
              <a:gd name="connsiteX39" fmla="*/ 2534360 w 6884912"/>
              <a:gd name="connsiteY39" fmla="*/ 480064 h 1161397"/>
              <a:gd name="connsiteX40" fmla="*/ 2536691 w 6884912"/>
              <a:gd name="connsiteY40" fmla="*/ 467018 h 1161397"/>
              <a:gd name="connsiteX41" fmla="*/ 2561265 w 6884912"/>
              <a:gd name="connsiteY41" fmla="*/ 450623 h 1161397"/>
              <a:gd name="connsiteX42" fmla="*/ 2594349 w 6884912"/>
              <a:gd name="connsiteY42" fmla="*/ 443884 h 1161397"/>
              <a:gd name="connsiteX43" fmla="*/ 2754324 w 6884912"/>
              <a:gd name="connsiteY43" fmla="*/ 424766 h 1161397"/>
              <a:gd name="connsiteX44" fmla="*/ 2848470 w 6884912"/>
              <a:gd name="connsiteY44" fmla="*/ 405966 h 1161397"/>
              <a:gd name="connsiteX45" fmla="*/ 2881772 w 6884912"/>
              <a:gd name="connsiteY45" fmla="*/ 387260 h 1161397"/>
              <a:gd name="connsiteX46" fmla="*/ 2929932 w 6884912"/>
              <a:gd name="connsiteY46" fmla="*/ 368912 h 1161397"/>
              <a:gd name="connsiteX47" fmla="*/ 3013020 w 6884912"/>
              <a:gd name="connsiteY47" fmla="*/ 327578 h 1161397"/>
              <a:gd name="connsiteX48" fmla="*/ 3222191 w 6884912"/>
              <a:gd name="connsiteY48" fmla="*/ 307887 h 1161397"/>
              <a:gd name="connsiteX49" fmla="*/ 3227953 w 6884912"/>
              <a:gd name="connsiteY49" fmla="*/ 297650 h 1161397"/>
              <a:gd name="connsiteX50" fmla="*/ 3510042 w 6884912"/>
              <a:gd name="connsiteY50" fmla="*/ 311820 h 1161397"/>
              <a:gd name="connsiteX51" fmla="*/ 3626773 w 6884912"/>
              <a:gd name="connsiteY51" fmla="*/ 290452 h 1161397"/>
              <a:gd name="connsiteX52" fmla="*/ 3666217 w 6884912"/>
              <a:gd name="connsiteY52" fmla="*/ 273255 h 1161397"/>
              <a:gd name="connsiteX53" fmla="*/ 3732427 w 6884912"/>
              <a:gd name="connsiteY53" fmla="*/ 245039 h 1161397"/>
              <a:gd name="connsiteX54" fmla="*/ 3777022 w 6884912"/>
              <a:gd name="connsiteY54" fmla="*/ 200276 h 1161397"/>
              <a:gd name="connsiteX55" fmla="*/ 3791246 w 6884912"/>
              <a:gd name="connsiteY55" fmla="*/ 189996 h 1161397"/>
              <a:gd name="connsiteX56" fmla="*/ 3819864 w 6884912"/>
              <a:gd name="connsiteY56" fmla="*/ 194605 h 1161397"/>
              <a:gd name="connsiteX57" fmla="*/ 3830398 w 6884912"/>
              <a:gd name="connsiteY57" fmla="*/ 188383 h 1161397"/>
              <a:gd name="connsiteX58" fmla="*/ 3834360 w 6884912"/>
              <a:gd name="connsiteY58" fmla="*/ 188992 h 1161397"/>
              <a:gd name="connsiteX59" fmla="*/ 3843715 w 6884912"/>
              <a:gd name="connsiteY59" fmla="*/ 188752 h 1161397"/>
              <a:gd name="connsiteX60" fmla="*/ 3842609 w 6884912"/>
              <a:gd name="connsiteY60" fmla="*/ 197386 h 1161397"/>
              <a:gd name="connsiteX61" fmla="*/ 3853961 w 6884912"/>
              <a:gd name="connsiteY61" fmla="*/ 213380 h 1161397"/>
              <a:gd name="connsiteX62" fmla="*/ 3907640 w 6884912"/>
              <a:gd name="connsiteY62" fmla="*/ 207568 h 1161397"/>
              <a:gd name="connsiteX63" fmla="*/ 3910449 w 6884912"/>
              <a:gd name="connsiteY63" fmla="*/ 197808 h 1161397"/>
              <a:gd name="connsiteX64" fmla="*/ 3917197 w 6884912"/>
              <a:gd name="connsiteY64" fmla="*/ 196121 h 1161397"/>
              <a:gd name="connsiteX65" fmla="*/ 3922400 w 6884912"/>
              <a:gd name="connsiteY65" fmla="*/ 205056 h 1161397"/>
              <a:gd name="connsiteX66" fmla="*/ 4013061 w 6884912"/>
              <a:gd name="connsiteY66" fmla="*/ 224874 h 1161397"/>
              <a:gd name="connsiteX67" fmla="*/ 4220717 w 6884912"/>
              <a:gd name="connsiteY67" fmla="*/ 192946 h 1161397"/>
              <a:gd name="connsiteX68" fmla="*/ 4228802 w 6884912"/>
              <a:gd name="connsiteY68" fmla="*/ 201468 h 1161397"/>
              <a:gd name="connsiteX69" fmla="*/ 4289361 w 6884912"/>
              <a:gd name="connsiteY69" fmla="*/ 196642 h 1161397"/>
              <a:gd name="connsiteX70" fmla="*/ 4498913 w 6884912"/>
              <a:gd name="connsiteY70" fmla="*/ 118915 h 1161397"/>
              <a:gd name="connsiteX71" fmla="*/ 4617330 w 6884912"/>
              <a:gd name="connsiteY71" fmla="*/ 111163 h 1161397"/>
              <a:gd name="connsiteX72" fmla="*/ 4659778 w 6884912"/>
              <a:gd name="connsiteY72" fmla="*/ 118219 h 1161397"/>
              <a:gd name="connsiteX73" fmla="*/ 4730870 w 6884912"/>
              <a:gd name="connsiteY73" fmla="*/ 129432 h 1161397"/>
              <a:gd name="connsiteX74" fmla="*/ 4844073 w 6884912"/>
              <a:gd name="connsiteY74" fmla="*/ 161768 h 1161397"/>
              <a:gd name="connsiteX75" fmla="*/ 4856454 w 6884912"/>
              <a:gd name="connsiteY75" fmla="*/ 130488 h 1161397"/>
              <a:gd name="connsiteX76" fmla="*/ 4920038 w 6884912"/>
              <a:gd name="connsiteY76" fmla="*/ 140418 h 1161397"/>
              <a:gd name="connsiteX77" fmla="*/ 5016639 w 6884912"/>
              <a:gd name="connsiteY77" fmla="*/ 158905 h 1161397"/>
              <a:gd name="connsiteX78" fmla="*/ 5072009 w 6884912"/>
              <a:gd name="connsiteY78" fmla="*/ 161502 h 1161397"/>
              <a:gd name="connsiteX79" fmla="*/ 5223626 w 6884912"/>
              <a:gd name="connsiteY79" fmla="*/ 177356 h 1161397"/>
              <a:gd name="connsiteX80" fmla="*/ 5375773 w 6884912"/>
              <a:gd name="connsiteY80" fmla="*/ 199913 h 1161397"/>
              <a:gd name="connsiteX81" fmla="*/ 5467502 w 6884912"/>
              <a:gd name="connsiteY81" fmla="*/ 250963 h 1161397"/>
              <a:gd name="connsiteX82" fmla="*/ 5592395 w 6884912"/>
              <a:gd name="connsiteY82" fmla="*/ 265434 h 1161397"/>
              <a:gd name="connsiteX83" fmla="*/ 5613532 w 6884912"/>
              <a:gd name="connsiteY83" fmla="*/ 273379 h 1161397"/>
              <a:gd name="connsiteX84" fmla="*/ 5642173 w 6884912"/>
              <a:gd name="connsiteY84" fmla="*/ 266904 h 1161397"/>
              <a:gd name="connsiteX85" fmla="*/ 5756910 w 6884912"/>
              <a:gd name="connsiteY85" fmla="*/ 239211 h 1161397"/>
              <a:gd name="connsiteX86" fmla="*/ 5846667 w 6884912"/>
              <a:gd name="connsiteY86" fmla="*/ 201786 h 1161397"/>
              <a:gd name="connsiteX87" fmla="*/ 5960732 w 6884912"/>
              <a:gd name="connsiteY87" fmla="*/ 220708 h 1161397"/>
              <a:gd name="connsiteX88" fmla="*/ 6029542 w 6884912"/>
              <a:gd name="connsiteY88" fmla="*/ 210339 h 1161397"/>
              <a:gd name="connsiteX89" fmla="*/ 6141123 w 6884912"/>
              <a:gd name="connsiteY89" fmla="*/ 159923 h 1161397"/>
              <a:gd name="connsiteX90" fmla="*/ 6290640 w 6884912"/>
              <a:gd name="connsiteY90" fmla="*/ 167441 h 1161397"/>
              <a:gd name="connsiteX91" fmla="*/ 6322806 w 6884912"/>
              <a:gd name="connsiteY91" fmla="*/ 213293 h 1161397"/>
              <a:gd name="connsiteX92" fmla="*/ 6380420 w 6884912"/>
              <a:gd name="connsiteY92" fmla="*/ 173195 h 1161397"/>
              <a:gd name="connsiteX93" fmla="*/ 6507891 w 6884912"/>
              <a:gd name="connsiteY93" fmla="*/ 118474 h 1161397"/>
              <a:gd name="connsiteX94" fmla="*/ 6571807 w 6884912"/>
              <a:gd name="connsiteY94" fmla="*/ 98636 h 1161397"/>
              <a:gd name="connsiteX95" fmla="*/ 6671880 w 6884912"/>
              <a:gd name="connsiteY95" fmla="*/ 82931 h 1161397"/>
              <a:gd name="connsiteX96" fmla="*/ 6702266 w 6884912"/>
              <a:gd name="connsiteY96" fmla="*/ 75470 h 1161397"/>
              <a:gd name="connsiteX97" fmla="*/ 6845802 w 6884912"/>
              <a:gd name="connsiteY97" fmla="*/ 24496 h 1161397"/>
              <a:gd name="connsiteX98" fmla="*/ 6884912 w 6884912"/>
              <a:gd name="connsiteY98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41904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207847 w 6884912"/>
              <a:gd name="connsiteY15" fmla="*/ 689087 h 1161397"/>
              <a:gd name="connsiteX16" fmla="*/ 1242716 w 6884912"/>
              <a:gd name="connsiteY16" fmla="*/ 698052 h 1161397"/>
              <a:gd name="connsiteX17" fmla="*/ 1299977 w 6884912"/>
              <a:gd name="connsiteY17" fmla="*/ 639196 h 1161397"/>
              <a:gd name="connsiteX18" fmla="*/ 1326190 w 6884912"/>
              <a:gd name="connsiteY18" fmla="*/ 625955 h 1161397"/>
              <a:gd name="connsiteX19" fmla="*/ 1339600 w 6884912"/>
              <a:gd name="connsiteY19" fmla="*/ 616295 h 1161397"/>
              <a:gd name="connsiteX20" fmla="*/ 1340054 w 6884912"/>
              <a:gd name="connsiteY20" fmla="*/ 614022 h 1161397"/>
              <a:gd name="connsiteX21" fmla="*/ 1391606 w 6884912"/>
              <a:gd name="connsiteY21" fmla="*/ 615229 h 1161397"/>
              <a:gd name="connsiteX22" fmla="*/ 1397565 w 6884912"/>
              <a:gd name="connsiteY22" fmla="*/ 611490 h 1161397"/>
              <a:gd name="connsiteX23" fmla="*/ 1432302 w 6884912"/>
              <a:gd name="connsiteY23" fmla="*/ 617267 h 1161397"/>
              <a:gd name="connsiteX24" fmla="*/ 1449644 w 6884912"/>
              <a:gd name="connsiteY24" fmla="*/ 617591 h 1161397"/>
              <a:gd name="connsiteX25" fmla="*/ 1455793 w 6884912"/>
              <a:gd name="connsiteY25" fmla="*/ 623174 h 1161397"/>
              <a:gd name="connsiteX26" fmla="*/ 1480758 w 6884912"/>
              <a:gd name="connsiteY26" fmla="*/ 620863 h 1161397"/>
              <a:gd name="connsiteX27" fmla="*/ 1483154 w 6884912"/>
              <a:gd name="connsiteY27" fmla="*/ 618527 h 1161397"/>
              <a:gd name="connsiteX28" fmla="*/ 1505495 w 6884912"/>
              <a:gd name="connsiteY28" fmla="*/ 624325 h 1161397"/>
              <a:gd name="connsiteX29" fmla="*/ 1526340 w 6884912"/>
              <a:gd name="connsiteY29" fmla="*/ 638496 h 1161397"/>
              <a:gd name="connsiteX30" fmla="*/ 1731986 w 6884912"/>
              <a:gd name="connsiteY30" fmla="*/ 589682 h 1161397"/>
              <a:gd name="connsiteX31" fmla="*/ 1927935 w 6884912"/>
              <a:gd name="connsiteY31" fmla="*/ 628540 h 1161397"/>
              <a:gd name="connsiteX32" fmla="*/ 2039075 w 6884912"/>
              <a:gd name="connsiteY32" fmla="*/ 599964 h 1161397"/>
              <a:gd name="connsiteX33" fmla="*/ 2066980 w 6884912"/>
              <a:gd name="connsiteY33" fmla="*/ 550413 h 1161397"/>
              <a:gd name="connsiteX34" fmla="*/ 2352236 w 6884912"/>
              <a:gd name="connsiteY34" fmla="*/ 519602 h 1161397"/>
              <a:gd name="connsiteX35" fmla="*/ 2420791 w 6884912"/>
              <a:gd name="connsiteY35" fmla="*/ 492826 h 1161397"/>
              <a:gd name="connsiteX36" fmla="*/ 2489932 w 6884912"/>
              <a:gd name="connsiteY36" fmla="*/ 507864 h 1161397"/>
              <a:gd name="connsiteX37" fmla="*/ 2512917 w 6884912"/>
              <a:gd name="connsiteY37" fmla="*/ 489127 h 1161397"/>
              <a:gd name="connsiteX38" fmla="*/ 2516783 w 6884912"/>
              <a:gd name="connsiteY38" fmla="*/ 485473 h 1161397"/>
              <a:gd name="connsiteX39" fmla="*/ 2534360 w 6884912"/>
              <a:gd name="connsiteY39" fmla="*/ 480064 h 1161397"/>
              <a:gd name="connsiteX40" fmla="*/ 2536691 w 6884912"/>
              <a:gd name="connsiteY40" fmla="*/ 467018 h 1161397"/>
              <a:gd name="connsiteX41" fmla="*/ 2561265 w 6884912"/>
              <a:gd name="connsiteY41" fmla="*/ 450623 h 1161397"/>
              <a:gd name="connsiteX42" fmla="*/ 2594349 w 6884912"/>
              <a:gd name="connsiteY42" fmla="*/ 443884 h 1161397"/>
              <a:gd name="connsiteX43" fmla="*/ 2754324 w 6884912"/>
              <a:gd name="connsiteY43" fmla="*/ 424766 h 1161397"/>
              <a:gd name="connsiteX44" fmla="*/ 2848470 w 6884912"/>
              <a:gd name="connsiteY44" fmla="*/ 405966 h 1161397"/>
              <a:gd name="connsiteX45" fmla="*/ 2881772 w 6884912"/>
              <a:gd name="connsiteY45" fmla="*/ 387260 h 1161397"/>
              <a:gd name="connsiteX46" fmla="*/ 2929932 w 6884912"/>
              <a:gd name="connsiteY46" fmla="*/ 368912 h 1161397"/>
              <a:gd name="connsiteX47" fmla="*/ 3013020 w 6884912"/>
              <a:gd name="connsiteY47" fmla="*/ 327578 h 1161397"/>
              <a:gd name="connsiteX48" fmla="*/ 3222191 w 6884912"/>
              <a:gd name="connsiteY48" fmla="*/ 307887 h 1161397"/>
              <a:gd name="connsiteX49" fmla="*/ 3227953 w 6884912"/>
              <a:gd name="connsiteY49" fmla="*/ 297650 h 1161397"/>
              <a:gd name="connsiteX50" fmla="*/ 3510042 w 6884912"/>
              <a:gd name="connsiteY50" fmla="*/ 311820 h 1161397"/>
              <a:gd name="connsiteX51" fmla="*/ 3626773 w 6884912"/>
              <a:gd name="connsiteY51" fmla="*/ 290452 h 1161397"/>
              <a:gd name="connsiteX52" fmla="*/ 3666217 w 6884912"/>
              <a:gd name="connsiteY52" fmla="*/ 273255 h 1161397"/>
              <a:gd name="connsiteX53" fmla="*/ 3732427 w 6884912"/>
              <a:gd name="connsiteY53" fmla="*/ 245039 h 1161397"/>
              <a:gd name="connsiteX54" fmla="*/ 3777022 w 6884912"/>
              <a:gd name="connsiteY54" fmla="*/ 200276 h 1161397"/>
              <a:gd name="connsiteX55" fmla="*/ 3791246 w 6884912"/>
              <a:gd name="connsiteY55" fmla="*/ 189996 h 1161397"/>
              <a:gd name="connsiteX56" fmla="*/ 3819864 w 6884912"/>
              <a:gd name="connsiteY56" fmla="*/ 194605 h 1161397"/>
              <a:gd name="connsiteX57" fmla="*/ 3830398 w 6884912"/>
              <a:gd name="connsiteY57" fmla="*/ 188383 h 1161397"/>
              <a:gd name="connsiteX58" fmla="*/ 3834360 w 6884912"/>
              <a:gd name="connsiteY58" fmla="*/ 188992 h 1161397"/>
              <a:gd name="connsiteX59" fmla="*/ 3843715 w 6884912"/>
              <a:gd name="connsiteY59" fmla="*/ 188752 h 1161397"/>
              <a:gd name="connsiteX60" fmla="*/ 3842609 w 6884912"/>
              <a:gd name="connsiteY60" fmla="*/ 197386 h 1161397"/>
              <a:gd name="connsiteX61" fmla="*/ 3853961 w 6884912"/>
              <a:gd name="connsiteY61" fmla="*/ 213380 h 1161397"/>
              <a:gd name="connsiteX62" fmla="*/ 3907640 w 6884912"/>
              <a:gd name="connsiteY62" fmla="*/ 207568 h 1161397"/>
              <a:gd name="connsiteX63" fmla="*/ 3910449 w 6884912"/>
              <a:gd name="connsiteY63" fmla="*/ 197808 h 1161397"/>
              <a:gd name="connsiteX64" fmla="*/ 3917197 w 6884912"/>
              <a:gd name="connsiteY64" fmla="*/ 196121 h 1161397"/>
              <a:gd name="connsiteX65" fmla="*/ 3922400 w 6884912"/>
              <a:gd name="connsiteY65" fmla="*/ 205056 h 1161397"/>
              <a:gd name="connsiteX66" fmla="*/ 4013061 w 6884912"/>
              <a:gd name="connsiteY66" fmla="*/ 224874 h 1161397"/>
              <a:gd name="connsiteX67" fmla="*/ 4220717 w 6884912"/>
              <a:gd name="connsiteY67" fmla="*/ 192946 h 1161397"/>
              <a:gd name="connsiteX68" fmla="*/ 4228802 w 6884912"/>
              <a:gd name="connsiteY68" fmla="*/ 201468 h 1161397"/>
              <a:gd name="connsiteX69" fmla="*/ 4289361 w 6884912"/>
              <a:gd name="connsiteY69" fmla="*/ 196642 h 1161397"/>
              <a:gd name="connsiteX70" fmla="*/ 4498913 w 6884912"/>
              <a:gd name="connsiteY70" fmla="*/ 118915 h 1161397"/>
              <a:gd name="connsiteX71" fmla="*/ 4617330 w 6884912"/>
              <a:gd name="connsiteY71" fmla="*/ 111163 h 1161397"/>
              <a:gd name="connsiteX72" fmla="*/ 4659778 w 6884912"/>
              <a:gd name="connsiteY72" fmla="*/ 118219 h 1161397"/>
              <a:gd name="connsiteX73" fmla="*/ 4730870 w 6884912"/>
              <a:gd name="connsiteY73" fmla="*/ 129432 h 1161397"/>
              <a:gd name="connsiteX74" fmla="*/ 4844073 w 6884912"/>
              <a:gd name="connsiteY74" fmla="*/ 161768 h 1161397"/>
              <a:gd name="connsiteX75" fmla="*/ 4856454 w 6884912"/>
              <a:gd name="connsiteY75" fmla="*/ 130488 h 1161397"/>
              <a:gd name="connsiteX76" fmla="*/ 4920038 w 6884912"/>
              <a:gd name="connsiteY76" fmla="*/ 140418 h 1161397"/>
              <a:gd name="connsiteX77" fmla="*/ 5016639 w 6884912"/>
              <a:gd name="connsiteY77" fmla="*/ 158905 h 1161397"/>
              <a:gd name="connsiteX78" fmla="*/ 5072009 w 6884912"/>
              <a:gd name="connsiteY78" fmla="*/ 161502 h 1161397"/>
              <a:gd name="connsiteX79" fmla="*/ 5223626 w 6884912"/>
              <a:gd name="connsiteY79" fmla="*/ 177356 h 1161397"/>
              <a:gd name="connsiteX80" fmla="*/ 5375773 w 6884912"/>
              <a:gd name="connsiteY80" fmla="*/ 199913 h 1161397"/>
              <a:gd name="connsiteX81" fmla="*/ 5467502 w 6884912"/>
              <a:gd name="connsiteY81" fmla="*/ 250963 h 1161397"/>
              <a:gd name="connsiteX82" fmla="*/ 5592395 w 6884912"/>
              <a:gd name="connsiteY82" fmla="*/ 265434 h 1161397"/>
              <a:gd name="connsiteX83" fmla="*/ 5613532 w 6884912"/>
              <a:gd name="connsiteY83" fmla="*/ 273379 h 1161397"/>
              <a:gd name="connsiteX84" fmla="*/ 5642173 w 6884912"/>
              <a:gd name="connsiteY84" fmla="*/ 266904 h 1161397"/>
              <a:gd name="connsiteX85" fmla="*/ 5756910 w 6884912"/>
              <a:gd name="connsiteY85" fmla="*/ 239211 h 1161397"/>
              <a:gd name="connsiteX86" fmla="*/ 5846667 w 6884912"/>
              <a:gd name="connsiteY86" fmla="*/ 201786 h 1161397"/>
              <a:gd name="connsiteX87" fmla="*/ 5960732 w 6884912"/>
              <a:gd name="connsiteY87" fmla="*/ 220708 h 1161397"/>
              <a:gd name="connsiteX88" fmla="*/ 6029542 w 6884912"/>
              <a:gd name="connsiteY88" fmla="*/ 210339 h 1161397"/>
              <a:gd name="connsiteX89" fmla="*/ 6141123 w 6884912"/>
              <a:gd name="connsiteY89" fmla="*/ 159923 h 1161397"/>
              <a:gd name="connsiteX90" fmla="*/ 6290640 w 6884912"/>
              <a:gd name="connsiteY90" fmla="*/ 167441 h 1161397"/>
              <a:gd name="connsiteX91" fmla="*/ 6322806 w 6884912"/>
              <a:gd name="connsiteY91" fmla="*/ 213293 h 1161397"/>
              <a:gd name="connsiteX92" fmla="*/ 6380420 w 6884912"/>
              <a:gd name="connsiteY92" fmla="*/ 173195 h 1161397"/>
              <a:gd name="connsiteX93" fmla="*/ 6507891 w 6884912"/>
              <a:gd name="connsiteY93" fmla="*/ 118474 h 1161397"/>
              <a:gd name="connsiteX94" fmla="*/ 6571807 w 6884912"/>
              <a:gd name="connsiteY94" fmla="*/ 98636 h 1161397"/>
              <a:gd name="connsiteX95" fmla="*/ 6671880 w 6884912"/>
              <a:gd name="connsiteY95" fmla="*/ 82931 h 1161397"/>
              <a:gd name="connsiteX96" fmla="*/ 6702266 w 6884912"/>
              <a:gd name="connsiteY96" fmla="*/ 75470 h 1161397"/>
              <a:gd name="connsiteX97" fmla="*/ 6845802 w 6884912"/>
              <a:gd name="connsiteY97" fmla="*/ 24496 h 1161397"/>
              <a:gd name="connsiteX98" fmla="*/ 6884912 w 6884912"/>
              <a:gd name="connsiteY98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11320 h 1161397"/>
              <a:gd name="connsiteX5" fmla="*/ 213420 w 6884912"/>
              <a:gd name="connsiteY5" fmla="*/ 1056868 h 1161397"/>
              <a:gd name="connsiteX6" fmla="*/ 454970 w 6884912"/>
              <a:gd name="connsiteY6" fmla="*/ 1023343 h 1161397"/>
              <a:gd name="connsiteX7" fmla="*/ 548162 w 6884912"/>
              <a:gd name="connsiteY7" fmla="*/ 984908 h 1161397"/>
              <a:gd name="connsiteX8" fmla="*/ 651408 w 6884912"/>
              <a:gd name="connsiteY8" fmla="*/ 984938 h 1161397"/>
              <a:gd name="connsiteX9" fmla="*/ 723108 w 6884912"/>
              <a:gd name="connsiteY9" fmla="*/ 941904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7166 w 6884912"/>
              <a:gd name="connsiteY14" fmla="*/ 744338 h 1161397"/>
              <a:gd name="connsiteX15" fmla="*/ 1207847 w 6884912"/>
              <a:gd name="connsiteY15" fmla="*/ 689087 h 1161397"/>
              <a:gd name="connsiteX16" fmla="*/ 1242716 w 6884912"/>
              <a:gd name="connsiteY16" fmla="*/ 698052 h 1161397"/>
              <a:gd name="connsiteX17" fmla="*/ 1299977 w 6884912"/>
              <a:gd name="connsiteY17" fmla="*/ 639196 h 1161397"/>
              <a:gd name="connsiteX18" fmla="*/ 1326190 w 6884912"/>
              <a:gd name="connsiteY18" fmla="*/ 625955 h 1161397"/>
              <a:gd name="connsiteX19" fmla="*/ 1339600 w 6884912"/>
              <a:gd name="connsiteY19" fmla="*/ 616295 h 1161397"/>
              <a:gd name="connsiteX20" fmla="*/ 1340054 w 6884912"/>
              <a:gd name="connsiteY20" fmla="*/ 614022 h 1161397"/>
              <a:gd name="connsiteX21" fmla="*/ 1391606 w 6884912"/>
              <a:gd name="connsiteY21" fmla="*/ 615229 h 1161397"/>
              <a:gd name="connsiteX22" fmla="*/ 1397565 w 6884912"/>
              <a:gd name="connsiteY22" fmla="*/ 611490 h 1161397"/>
              <a:gd name="connsiteX23" fmla="*/ 1432302 w 6884912"/>
              <a:gd name="connsiteY23" fmla="*/ 617267 h 1161397"/>
              <a:gd name="connsiteX24" fmla="*/ 1449644 w 6884912"/>
              <a:gd name="connsiteY24" fmla="*/ 617591 h 1161397"/>
              <a:gd name="connsiteX25" fmla="*/ 1455793 w 6884912"/>
              <a:gd name="connsiteY25" fmla="*/ 623174 h 1161397"/>
              <a:gd name="connsiteX26" fmla="*/ 1480758 w 6884912"/>
              <a:gd name="connsiteY26" fmla="*/ 620863 h 1161397"/>
              <a:gd name="connsiteX27" fmla="*/ 1483154 w 6884912"/>
              <a:gd name="connsiteY27" fmla="*/ 618527 h 1161397"/>
              <a:gd name="connsiteX28" fmla="*/ 1505495 w 6884912"/>
              <a:gd name="connsiteY28" fmla="*/ 624325 h 1161397"/>
              <a:gd name="connsiteX29" fmla="*/ 1526340 w 6884912"/>
              <a:gd name="connsiteY29" fmla="*/ 638496 h 1161397"/>
              <a:gd name="connsiteX30" fmla="*/ 1731986 w 6884912"/>
              <a:gd name="connsiteY30" fmla="*/ 589682 h 1161397"/>
              <a:gd name="connsiteX31" fmla="*/ 1927935 w 6884912"/>
              <a:gd name="connsiteY31" fmla="*/ 628540 h 1161397"/>
              <a:gd name="connsiteX32" fmla="*/ 2039075 w 6884912"/>
              <a:gd name="connsiteY32" fmla="*/ 599964 h 1161397"/>
              <a:gd name="connsiteX33" fmla="*/ 2066980 w 6884912"/>
              <a:gd name="connsiteY33" fmla="*/ 550413 h 1161397"/>
              <a:gd name="connsiteX34" fmla="*/ 2352236 w 6884912"/>
              <a:gd name="connsiteY34" fmla="*/ 519602 h 1161397"/>
              <a:gd name="connsiteX35" fmla="*/ 2420791 w 6884912"/>
              <a:gd name="connsiteY35" fmla="*/ 492826 h 1161397"/>
              <a:gd name="connsiteX36" fmla="*/ 2489932 w 6884912"/>
              <a:gd name="connsiteY36" fmla="*/ 507864 h 1161397"/>
              <a:gd name="connsiteX37" fmla="*/ 2512917 w 6884912"/>
              <a:gd name="connsiteY37" fmla="*/ 489127 h 1161397"/>
              <a:gd name="connsiteX38" fmla="*/ 2516783 w 6884912"/>
              <a:gd name="connsiteY38" fmla="*/ 485473 h 1161397"/>
              <a:gd name="connsiteX39" fmla="*/ 2534360 w 6884912"/>
              <a:gd name="connsiteY39" fmla="*/ 480064 h 1161397"/>
              <a:gd name="connsiteX40" fmla="*/ 2536691 w 6884912"/>
              <a:gd name="connsiteY40" fmla="*/ 467018 h 1161397"/>
              <a:gd name="connsiteX41" fmla="*/ 2561265 w 6884912"/>
              <a:gd name="connsiteY41" fmla="*/ 450623 h 1161397"/>
              <a:gd name="connsiteX42" fmla="*/ 2594349 w 6884912"/>
              <a:gd name="connsiteY42" fmla="*/ 443884 h 1161397"/>
              <a:gd name="connsiteX43" fmla="*/ 2754324 w 6884912"/>
              <a:gd name="connsiteY43" fmla="*/ 424766 h 1161397"/>
              <a:gd name="connsiteX44" fmla="*/ 2848470 w 6884912"/>
              <a:gd name="connsiteY44" fmla="*/ 405966 h 1161397"/>
              <a:gd name="connsiteX45" fmla="*/ 2881772 w 6884912"/>
              <a:gd name="connsiteY45" fmla="*/ 387260 h 1161397"/>
              <a:gd name="connsiteX46" fmla="*/ 2929932 w 6884912"/>
              <a:gd name="connsiteY46" fmla="*/ 368912 h 1161397"/>
              <a:gd name="connsiteX47" fmla="*/ 3013020 w 6884912"/>
              <a:gd name="connsiteY47" fmla="*/ 327578 h 1161397"/>
              <a:gd name="connsiteX48" fmla="*/ 3222191 w 6884912"/>
              <a:gd name="connsiteY48" fmla="*/ 307887 h 1161397"/>
              <a:gd name="connsiteX49" fmla="*/ 3227953 w 6884912"/>
              <a:gd name="connsiteY49" fmla="*/ 297650 h 1161397"/>
              <a:gd name="connsiteX50" fmla="*/ 3510042 w 6884912"/>
              <a:gd name="connsiteY50" fmla="*/ 311820 h 1161397"/>
              <a:gd name="connsiteX51" fmla="*/ 3626773 w 6884912"/>
              <a:gd name="connsiteY51" fmla="*/ 290452 h 1161397"/>
              <a:gd name="connsiteX52" fmla="*/ 3666217 w 6884912"/>
              <a:gd name="connsiteY52" fmla="*/ 273255 h 1161397"/>
              <a:gd name="connsiteX53" fmla="*/ 3732427 w 6884912"/>
              <a:gd name="connsiteY53" fmla="*/ 245039 h 1161397"/>
              <a:gd name="connsiteX54" fmla="*/ 3777022 w 6884912"/>
              <a:gd name="connsiteY54" fmla="*/ 200276 h 1161397"/>
              <a:gd name="connsiteX55" fmla="*/ 3791246 w 6884912"/>
              <a:gd name="connsiteY55" fmla="*/ 189996 h 1161397"/>
              <a:gd name="connsiteX56" fmla="*/ 3819864 w 6884912"/>
              <a:gd name="connsiteY56" fmla="*/ 194605 h 1161397"/>
              <a:gd name="connsiteX57" fmla="*/ 3830398 w 6884912"/>
              <a:gd name="connsiteY57" fmla="*/ 188383 h 1161397"/>
              <a:gd name="connsiteX58" fmla="*/ 3834360 w 6884912"/>
              <a:gd name="connsiteY58" fmla="*/ 188992 h 1161397"/>
              <a:gd name="connsiteX59" fmla="*/ 3843715 w 6884912"/>
              <a:gd name="connsiteY59" fmla="*/ 188752 h 1161397"/>
              <a:gd name="connsiteX60" fmla="*/ 3842609 w 6884912"/>
              <a:gd name="connsiteY60" fmla="*/ 197386 h 1161397"/>
              <a:gd name="connsiteX61" fmla="*/ 3853961 w 6884912"/>
              <a:gd name="connsiteY61" fmla="*/ 213380 h 1161397"/>
              <a:gd name="connsiteX62" fmla="*/ 3907640 w 6884912"/>
              <a:gd name="connsiteY62" fmla="*/ 207568 h 1161397"/>
              <a:gd name="connsiteX63" fmla="*/ 3910449 w 6884912"/>
              <a:gd name="connsiteY63" fmla="*/ 197808 h 1161397"/>
              <a:gd name="connsiteX64" fmla="*/ 3917197 w 6884912"/>
              <a:gd name="connsiteY64" fmla="*/ 196121 h 1161397"/>
              <a:gd name="connsiteX65" fmla="*/ 3922400 w 6884912"/>
              <a:gd name="connsiteY65" fmla="*/ 205056 h 1161397"/>
              <a:gd name="connsiteX66" fmla="*/ 4013061 w 6884912"/>
              <a:gd name="connsiteY66" fmla="*/ 224874 h 1161397"/>
              <a:gd name="connsiteX67" fmla="*/ 4220717 w 6884912"/>
              <a:gd name="connsiteY67" fmla="*/ 192946 h 1161397"/>
              <a:gd name="connsiteX68" fmla="*/ 4228802 w 6884912"/>
              <a:gd name="connsiteY68" fmla="*/ 201468 h 1161397"/>
              <a:gd name="connsiteX69" fmla="*/ 4289361 w 6884912"/>
              <a:gd name="connsiteY69" fmla="*/ 196642 h 1161397"/>
              <a:gd name="connsiteX70" fmla="*/ 4498913 w 6884912"/>
              <a:gd name="connsiteY70" fmla="*/ 118915 h 1161397"/>
              <a:gd name="connsiteX71" fmla="*/ 4617330 w 6884912"/>
              <a:gd name="connsiteY71" fmla="*/ 111163 h 1161397"/>
              <a:gd name="connsiteX72" fmla="*/ 4659778 w 6884912"/>
              <a:gd name="connsiteY72" fmla="*/ 118219 h 1161397"/>
              <a:gd name="connsiteX73" fmla="*/ 4730870 w 6884912"/>
              <a:gd name="connsiteY73" fmla="*/ 129432 h 1161397"/>
              <a:gd name="connsiteX74" fmla="*/ 4844073 w 6884912"/>
              <a:gd name="connsiteY74" fmla="*/ 161768 h 1161397"/>
              <a:gd name="connsiteX75" fmla="*/ 4856454 w 6884912"/>
              <a:gd name="connsiteY75" fmla="*/ 130488 h 1161397"/>
              <a:gd name="connsiteX76" fmla="*/ 4920038 w 6884912"/>
              <a:gd name="connsiteY76" fmla="*/ 140418 h 1161397"/>
              <a:gd name="connsiteX77" fmla="*/ 5016639 w 6884912"/>
              <a:gd name="connsiteY77" fmla="*/ 158905 h 1161397"/>
              <a:gd name="connsiteX78" fmla="*/ 5072009 w 6884912"/>
              <a:gd name="connsiteY78" fmla="*/ 161502 h 1161397"/>
              <a:gd name="connsiteX79" fmla="*/ 5223626 w 6884912"/>
              <a:gd name="connsiteY79" fmla="*/ 177356 h 1161397"/>
              <a:gd name="connsiteX80" fmla="*/ 5375773 w 6884912"/>
              <a:gd name="connsiteY80" fmla="*/ 199913 h 1161397"/>
              <a:gd name="connsiteX81" fmla="*/ 5467502 w 6884912"/>
              <a:gd name="connsiteY81" fmla="*/ 250963 h 1161397"/>
              <a:gd name="connsiteX82" fmla="*/ 5592395 w 6884912"/>
              <a:gd name="connsiteY82" fmla="*/ 265434 h 1161397"/>
              <a:gd name="connsiteX83" fmla="*/ 5613532 w 6884912"/>
              <a:gd name="connsiteY83" fmla="*/ 273379 h 1161397"/>
              <a:gd name="connsiteX84" fmla="*/ 5642173 w 6884912"/>
              <a:gd name="connsiteY84" fmla="*/ 266904 h 1161397"/>
              <a:gd name="connsiteX85" fmla="*/ 5756910 w 6884912"/>
              <a:gd name="connsiteY85" fmla="*/ 239211 h 1161397"/>
              <a:gd name="connsiteX86" fmla="*/ 5846667 w 6884912"/>
              <a:gd name="connsiteY86" fmla="*/ 201786 h 1161397"/>
              <a:gd name="connsiteX87" fmla="*/ 5960732 w 6884912"/>
              <a:gd name="connsiteY87" fmla="*/ 220708 h 1161397"/>
              <a:gd name="connsiteX88" fmla="*/ 6029542 w 6884912"/>
              <a:gd name="connsiteY88" fmla="*/ 210339 h 1161397"/>
              <a:gd name="connsiteX89" fmla="*/ 6141123 w 6884912"/>
              <a:gd name="connsiteY89" fmla="*/ 159923 h 1161397"/>
              <a:gd name="connsiteX90" fmla="*/ 6290640 w 6884912"/>
              <a:gd name="connsiteY90" fmla="*/ 167441 h 1161397"/>
              <a:gd name="connsiteX91" fmla="*/ 6322806 w 6884912"/>
              <a:gd name="connsiteY91" fmla="*/ 213293 h 1161397"/>
              <a:gd name="connsiteX92" fmla="*/ 6380420 w 6884912"/>
              <a:gd name="connsiteY92" fmla="*/ 173195 h 1161397"/>
              <a:gd name="connsiteX93" fmla="*/ 6507891 w 6884912"/>
              <a:gd name="connsiteY93" fmla="*/ 118474 h 1161397"/>
              <a:gd name="connsiteX94" fmla="*/ 6571807 w 6884912"/>
              <a:gd name="connsiteY94" fmla="*/ 98636 h 1161397"/>
              <a:gd name="connsiteX95" fmla="*/ 6671880 w 6884912"/>
              <a:gd name="connsiteY95" fmla="*/ 82931 h 1161397"/>
              <a:gd name="connsiteX96" fmla="*/ 6702266 w 6884912"/>
              <a:gd name="connsiteY96" fmla="*/ 75470 h 1161397"/>
              <a:gd name="connsiteX97" fmla="*/ 6845802 w 6884912"/>
              <a:gd name="connsiteY97" fmla="*/ 24496 h 1161397"/>
              <a:gd name="connsiteX98" fmla="*/ 6884912 w 6884912"/>
              <a:gd name="connsiteY98" fmla="*/ 0 h 1161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</a:cxnLst>
            <a:rect l="l" t="t" r="r" b="b"/>
            <a:pathLst>
              <a:path w="6884912" h="1161397">
                <a:moveTo>
                  <a:pt x="6884912" y="0"/>
                </a:moveTo>
                <a:lnTo>
                  <a:pt x="6884912" y="1161397"/>
                </a:lnTo>
                <a:lnTo>
                  <a:pt x="0" y="1161397"/>
                </a:lnTo>
                <a:lnTo>
                  <a:pt x="27135" y="1147460"/>
                </a:lnTo>
                <a:cubicBezTo>
                  <a:pt x="57431" y="1167048"/>
                  <a:pt x="61886" y="1088181"/>
                  <a:pt x="115388" y="1111320"/>
                </a:cubicBezTo>
                <a:cubicBezTo>
                  <a:pt x="146435" y="1096221"/>
                  <a:pt x="156823" y="1079485"/>
                  <a:pt x="213420" y="1056868"/>
                </a:cubicBezTo>
                <a:cubicBezTo>
                  <a:pt x="288217" y="1040787"/>
                  <a:pt x="383333" y="1044881"/>
                  <a:pt x="454970" y="1023343"/>
                </a:cubicBezTo>
                <a:cubicBezTo>
                  <a:pt x="440966" y="999969"/>
                  <a:pt x="571419" y="1006841"/>
                  <a:pt x="548162" y="984908"/>
                </a:cubicBezTo>
                <a:cubicBezTo>
                  <a:pt x="561321" y="956563"/>
                  <a:pt x="637415" y="1010272"/>
                  <a:pt x="651408" y="984938"/>
                </a:cubicBezTo>
                <a:cubicBezTo>
                  <a:pt x="671652" y="980952"/>
                  <a:pt x="698726" y="950833"/>
                  <a:pt x="723108" y="941904"/>
                </a:cubicBezTo>
                <a:cubicBezTo>
                  <a:pt x="760262" y="946949"/>
                  <a:pt x="757827" y="957145"/>
                  <a:pt x="797699" y="931362"/>
                </a:cubicBezTo>
                <a:cubicBezTo>
                  <a:pt x="821097" y="940623"/>
                  <a:pt x="833565" y="929189"/>
                  <a:pt x="843359" y="910894"/>
                </a:cubicBezTo>
                <a:cubicBezTo>
                  <a:pt x="887668" y="902160"/>
                  <a:pt x="919738" y="869376"/>
                  <a:pt x="965215" y="846701"/>
                </a:cubicBezTo>
                <a:cubicBezTo>
                  <a:pt x="1023081" y="848019"/>
                  <a:pt x="1036422" y="800154"/>
                  <a:pt x="1085080" y="776086"/>
                </a:cubicBezTo>
                <a:cubicBezTo>
                  <a:pt x="1140763" y="795544"/>
                  <a:pt x="1116251" y="768649"/>
                  <a:pt x="1137166" y="744338"/>
                </a:cubicBezTo>
                <a:lnTo>
                  <a:pt x="1207847" y="689087"/>
                </a:lnTo>
                <a:cubicBezTo>
                  <a:pt x="1226429" y="687736"/>
                  <a:pt x="1222409" y="707958"/>
                  <a:pt x="1242716" y="698052"/>
                </a:cubicBezTo>
                <a:cubicBezTo>
                  <a:pt x="1250387" y="668345"/>
                  <a:pt x="1318259" y="689091"/>
                  <a:pt x="1299977" y="639196"/>
                </a:cubicBezTo>
                <a:cubicBezTo>
                  <a:pt x="1323072" y="639367"/>
                  <a:pt x="1341279" y="658105"/>
                  <a:pt x="1326190" y="625955"/>
                </a:cubicBezTo>
                <a:cubicBezTo>
                  <a:pt x="1333572" y="625050"/>
                  <a:pt x="1337406" y="621362"/>
                  <a:pt x="1339600" y="616295"/>
                </a:cubicBezTo>
                <a:cubicBezTo>
                  <a:pt x="1339751" y="615537"/>
                  <a:pt x="1339903" y="614780"/>
                  <a:pt x="1340054" y="614022"/>
                </a:cubicBezTo>
                <a:lnTo>
                  <a:pt x="1391606" y="615229"/>
                </a:lnTo>
                <a:lnTo>
                  <a:pt x="1397565" y="611490"/>
                </a:lnTo>
                <a:lnTo>
                  <a:pt x="1432302" y="617267"/>
                </a:lnTo>
                <a:lnTo>
                  <a:pt x="1449644" y="617591"/>
                </a:lnTo>
                <a:lnTo>
                  <a:pt x="1455793" y="623174"/>
                </a:lnTo>
                <a:cubicBezTo>
                  <a:pt x="1461744" y="626151"/>
                  <a:pt x="1469373" y="626493"/>
                  <a:pt x="1480758" y="620863"/>
                </a:cubicBezTo>
                <a:lnTo>
                  <a:pt x="1483154" y="618527"/>
                </a:lnTo>
                <a:lnTo>
                  <a:pt x="1505495" y="624325"/>
                </a:lnTo>
                <a:cubicBezTo>
                  <a:pt x="1512992" y="627532"/>
                  <a:pt x="1520025" y="632078"/>
                  <a:pt x="1526340" y="638496"/>
                </a:cubicBezTo>
                <a:cubicBezTo>
                  <a:pt x="1586113" y="586768"/>
                  <a:pt x="1659006" y="610309"/>
                  <a:pt x="1731986" y="589682"/>
                </a:cubicBezTo>
                <a:cubicBezTo>
                  <a:pt x="1750397" y="523106"/>
                  <a:pt x="1896056" y="573257"/>
                  <a:pt x="1927935" y="628540"/>
                </a:cubicBezTo>
                <a:cubicBezTo>
                  <a:pt x="1912854" y="559823"/>
                  <a:pt x="2112261" y="676347"/>
                  <a:pt x="2039075" y="599964"/>
                </a:cubicBezTo>
                <a:cubicBezTo>
                  <a:pt x="2066036" y="601198"/>
                  <a:pt x="2086366" y="569532"/>
                  <a:pt x="2066980" y="550413"/>
                </a:cubicBezTo>
                <a:cubicBezTo>
                  <a:pt x="2155364" y="582582"/>
                  <a:pt x="2259548" y="514786"/>
                  <a:pt x="2352236" y="519602"/>
                </a:cubicBezTo>
                <a:cubicBezTo>
                  <a:pt x="2388450" y="459394"/>
                  <a:pt x="2373298" y="511682"/>
                  <a:pt x="2420791" y="492826"/>
                </a:cubicBezTo>
                <a:cubicBezTo>
                  <a:pt x="2417962" y="542563"/>
                  <a:pt x="2475071" y="455098"/>
                  <a:pt x="2489932" y="507864"/>
                </a:cubicBezTo>
                <a:cubicBezTo>
                  <a:pt x="2498105" y="502761"/>
                  <a:pt x="2505553" y="496153"/>
                  <a:pt x="2512917" y="489127"/>
                </a:cubicBezTo>
                <a:lnTo>
                  <a:pt x="2516783" y="485473"/>
                </a:lnTo>
                <a:lnTo>
                  <a:pt x="2534360" y="480064"/>
                </a:lnTo>
                <a:lnTo>
                  <a:pt x="2536691" y="467018"/>
                </a:lnTo>
                <a:lnTo>
                  <a:pt x="2561265" y="450623"/>
                </a:lnTo>
                <a:cubicBezTo>
                  <a:pt x="2570872" y="446262"/>
                  <a:pt x="2581686" y="443655"/>
                  <a:pt x="2594349" y="443884"/>
                </a:cubicBezTo>
                <a:cubicBezTo>
                  <a:pt x="2640435" y="464638"/>
                  <a:pt x="2696955" y="396361"/>
                  <a:pt x="2754324" y="424766"/>
                </a:cubicBezTo>
                <a:cubicBezTo>
                  <a:pt x="2775130" y="430896"/>
                  <a:pt x="2837731" y="423458"/>
                  <a:pt x="2848470" y="405966"/>
                </a:cubicBezTo>
                <a:cubicBezTo>
                  <a:pt x="2861295" y="401100"/>
                  <a:pt x="2876936" y="405309"/>
                  <a:pt x="2881772" y="387260"/>
                </a:cubicBezTo>
                <a:cubicBezTo>
                  <a:pt x="2890299" y="365261"/>
                  <a:pt x="2938134" y="392997"/>
                  <a:pt x="2929932" y="368912"/>
                </a:cubicBezTo>
                <a:cubicBezTo>
                  <a:pt x="2963844" y="387799"/>
                  <a:pt x="2986550" y="341223"/>
                  <a:pt x="3013020" y="327578"/>
                </a:cubicBezTo>
                <a:cubicBezTo>
                  <a:pt x="3061730" y="317407"/>
                  <a:pt x="3186369" y="312875"/>
                  <a:pt x="3222191" y="307887"/>
                </a:cubicBezTo>
                <a:cubicBezTo>
                  <a:pt x="3223593" y="304249"/>
                  <a:pt x="3179978" y="296995"/>
                  <a:pt x="3227953" y="297650"/>
                </a:cubicBezTo>
                <a:cubicBezTo>
                  <a:pt x="3275928" y="298306"/>
                  <a:pt x="3443572" y="313020"/>
                  <a:pt x="3510042" y="311820"/>
                </a:cubicBezTo>
                <a:cubicBezTo>
                  <a:pt x="3585274" y="306641"/>
                  <a:pt x="3525753" y="258887"/>
                  <a:pt x="3626773" y="290452"/>
                </a:cubicBezTo>
                <a:cubicBezTo>
                  <a:pt x="3633124" y="269835"/>
                  <a:pt x="3644693" y="267134"/>
                  <a:pt x="3666217" y="273255"/>
                </a:cubicBezTo>
                <a:cubicBezTo>
                  <a:pt x="3702502" y="269310"/>
                  <a:pt x="3690563" y="221720"/>
                  <a:pt x="3732427" y="245039"/>
                </a:cubicBezTo>
                <a:cubicBezTo>
                  <a:pt x="3720985" y="220241"/>
                  <a:pt x="3798776" y="224539"/>
                  <a:pt x="3777022" y="200276"/>
                </a:cubicBezTo>
                <a:cubicBezTo>
                  <a:pt x="3781759" y="193499"/>
                  <a:pt x="3786499" y="190723"/>
                  <a:pt x="3791246" y="189996"/>
                </a:cubicBezTo>
                <a:cubicBezTo>
                  <a:pt x="3800740" y="188542"/>
                  <a:pt x="3810265" y="195284"/>
                  <a:pt x="3819864" y="194605"/>
                </a:cubicBezTo>
                <a:lnTo>
                  <a:pt x="3830398" y="188383"/>
                </a:lnTo>
                <a:lnTo>
                  <a:pt x="3834360" y="188992"/>
                </a:lnTo>
                <a:lnTo>
                  <a:pt x="3843715" y="188752"/>
                </a:lnTo>
                <a:lnTo>
                  <a:pt x="3842609" y="197386"/>
                </a:lnTo>
                <a:cubicBezTo>
                  <a:pt x="3840673" y="205638"/>
                  <a:pt x="3839248" y="214671"/>
                  <a:pt x="3853961" y="213380"/>
                </a:cubicBezTo>
                <a:cubicBezTo>
                  <a:pt x="3884396" y="206569"/>
                  <a:pt x="3895082" y="241941"/>
                  <a:pt x="3907640" y="207568"/>
                </a:cubicBezTo>
                <a:lnTo>
                  <a:pt x="3910449" y="197808"/>
                </a:lnTo>
                <a:lnTo>
                  <a:pt x="3917197" y="196121"/>
                </a:lnTo>
                <a:cubicBezTo>
                  <a:pt x="3920833" y="196372"/>
                  <a:pt x="3922919" y="198717"/>
                  <a:pt x="3922400" y="205056"/>
                </a:cubicBezTo>
                <a:cubicBezTo>
                  <a:pt x="3950680" y="178467"/>
                  <a:pt x="3984062" y="218098"/>
                  <a:pt x="4013061" y="224874"/>
                </a:cubicBezTo>
                <a:cubicBezTo>
                  <a:pt x="4062781" y="222856"/>
                  <a:pt x="4184760" y="196847"/>
                  <a:pt x="4220717" y="192946"/>
                </a:cubicBezTo>
                <a:cubicBezTo>
                  <a:pt x="4222964" y="196132"/>
                  <a:pt x="4225687" y="199002"/>
                  <a:pt x="4228802" y="201468"/>
                </a:cubicBezTo>
                <a:cubicBezTo>
                  <a:pt x="4246898" y="215792"/>
                  <a:pt x="4274013" y="213632"/>
                  <a:pt x="4289361" y="196642"/>
                </a:cubicBezTo>
                <a:cubicBezTo>
                  <a:pt x="4363212" y="140627"/>
                  <a:pt x="4433598" y="135488"/>
                  <a:pt x="4498913" y="118915"/>
                </a:cubicBezTo>
                <a:cubicBezTo>
                  <a:pt x="4573135" y="105586"/>
                  <a:pt x="4527062" y="166416"/>
                  <a:pt x="4617330" y="111163"/>
                </a:cubicBezTo>
                <a:cubicBezTo>
                  <a:pt x="4628518" y="129608"/>
                  <a:pt x="4640397" y="129405"/>
                  <a:pt x="4659778" y="118219"/>
                </a:cubicBezTo>
                <a:cubicBezTo>
                  <a:pt x="4695929" y="113193"/>
                  <a:pt x="4695958" y="162259"/>
                  <a:pt x="4730870" y="129432"/>
                </a:cubicBezTo>
                <a:cubicBezTo>
                  <a:pt x="4761586" y="136690"/>
                  <a:pt x="4823142" y="161592"/>
                  <a:pt x="4844073" y="161768"/>
                </a:cubicBezTo>
                <a:cubicBezTo>
                  <a:pt x="4870797" y="164132"/>
                  <a:pt x="4827288" y="135164"/>
                  <a:pt x="4856454" y="130488"/>
                </a:cubicBezTo>
                <a:cubicBezTo>
                  <a:pt x="4892086" y="129553"/>
                  <a:pt x="4889263" y="81477"/>
                  <a:pt x="4920038" y="140418"/>
                </a:cubicBezTo>
                <a:cubicBezTo>
                  <a:pt x="4956358" y="122308"/>
                  <a:pt x="4965108" y="149263"/>
                  <a:pt x="5016639" y="158905"/>
                </a:cubicBezTo>
                <a:cubicBezTo>
                  <a:pt x="5037063" y="141828"/>
                  <a:pt x="5054534" y="147986"/>
                  <a:pt x="5072009" y="161502"/>
                </a:cubicBezTo>
                <a:cubicBezTo>
                  <a:pt x="5121260" y="153653"/>
                  <a:pt x="5167555" y="172635"/>
                  <a:pt x="5223626" y="177356"/>
                </a:cubicBezTo>
                <a:cubicBezTo>
                  <a:pt x="5282824" y="155243"/>
                  <a:pt x="5315859" y="195041"/>
                  <a:pt x="5375773" y="199913"/>
                </a:cubicBezTo>
                <a:cubicBezTo>
                  <a:pt x="5432511" y="156218"/>
                  <a:pt x="5417550" y="256036"/>
                  <a:pt x="5467502" y="250963"/>
                </a:cubicBezTo>
                <a:cubicBezTo>
                  <a:pt x="5547124" y="209975"/>
                  <a:pt x="5467171" y="283839"/>
                  <a:pt x="5592395" y="265434"/>
                </a:cubicBezTo>
                <a:cubicBezTo>
                  <a:pt x="5599201" y="258867"/>
                  <a:pt x="5614752" y="264706"/>
                  <a:pt x="5613532" y="273379"/>
                </a:cubicBezTo>
                <a:cubicBezTo>
                  <a:pt x="5621390" y="270408"/>
                  <a:pt x="5639720" y="253173"/>
                  <a:pt x="5642173" y="266904"/>
                </a:cubicBezTo>
                <a:cubicBezTo>
                  <a:pt x="5682296" y="267049"/>
                  <a:pt x="5721812" y="257513"/>
                  <a:pt x="5756910" y="239211"/>
                </a:cubicBezTo>
                <a:cubicBezTo>
                  <a:pt x="5834998" y="260050"/>
                  <a:pt x="5790596" y="197229"/>
                  <a:pt x="5846667" y="201786"/>
                </a:cubicBezTo>
                <a:cubicBezTo>
                  <a:pt x="5892444" y="227312"/>
                  <a:pt x="5908324" y="204527"/>
                  <a:pt x="5960732" y="220708"/>
                </a:cubicBezTo>
                <a:cubicBezTo>
                  <a:pt x="5977124" y="175349"/>
                  <a:pt x="6009640" y="223654"/>
                  <a:pt x="6029542" y="210339"/>
                </a:cubicBezTo>
                <a:cubicBezTo>
                  <a:pt x="6063108" y="261420"/>
                  <a:pt x="6107411" y="160034"/>
                  <a:pt x="6141123" y="159923"/>
                </a:cubicBezTo>
                <a:cubicBezTo>
                  <a:pt x="6198068" y="167749"/>
                  <a:pt x="6260628" y="219715"/>
                  <a:pt x="6290640" y="167441"/>
                </a:cubicBezTo>
                <a:cubicBezTo>
                  <a:pt x="6295193" y="188689"/>
                  <a:pt x="6290494" y="217816"/>
                  <a:pt x="6322806" y="213293"/>
                </a:cubicBezTo>
                <a:cubicBezTo>
                  <a:pt x="6337769" y="214252"/>
                  <a:pt x="6349573" y="188998"/>
                  <a:pt x="6380420" y="173195"/>
                </a:cubicBezTo>
                <a:cubicBezTo>
                  <a:pt x="6420580" y="151473"/>
                  <a:pt x="6513519" y="179296"/>
                  <a:pt x="6507891" y="118474"/>
                </a:cubicBezTo>
                <a:cubicBezTo>
                  <a:pt x="6519398" y="82452"/>
                  <a:pt x="6571830" y="137398"/>
                  <a:pt x="6571807" y="98636"/>
                </a:cubicBezTo>
                <a:cubicBezTo>
                  <a:pt x="6594702" y="123421"/>
                  <a:pt x="6634676" y="82071"/>
                  <a:pt x="6671880" y="82931"/>
                </a:cubicBezTo>
                <a:cubicBezTo>
                  <a:pt x="6678855" y="65407"/>
                  <a:pt x="6687415" y="66196"/>
                  <a:pt x="6702266" y="75470"/>
                </a:cubicBezTo>
                <a:cubicBezTo>
                  <a:pt x="6747004" y="78450"/>
                  <a:pt x="6798307" y="53072"/>
                  <a:pt x="6845802" y="24496"/>
                </a:cubicBezTo>
                <a:lnTo>
                  <a:pt x="6884912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Graphic 7" descr="Puppet with solid fill">
            <a:extLst>
              <a:ext uri="{FF2B5EF4-FFF2-40B4-BE49-F238E27FC236}">
                <a16:creationId xmlns:a16="http://schemas.microsoft.com/office/drawing/2014/main" id="{1F0204C0-9161-ADA9-EA05-BB55E4792C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3899" y="1627071"/>
            <a:ext cx="4029075" cy="4029075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CFC87D0-87E2-42A4-D66B-3CF025D717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1625" y="2194101"/>
            <a:ext cx="5816362" cy="3908587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300" b="0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Empowering Indian Fashion Retail: AI-based virtual try-on technology revolutionizes the industry, empowering retailers to enhance customer experience and drive growth.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300" b="0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Bridging Online-Offline Gap: Virtual try-on brings the convenience of online shopping to Indian consumers, enabling confident purchase decisions from home.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300" b="0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Enhancing Accessibility and Inclusivity: Virtual try-on caters to diverse body types, making fashion more accessible and inclusive for all in India.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300" b="0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Boosting Local Brands: AI-powered try-on enable Indian fashion brands to compete globally, showcasing unique designs and craftsmanship.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300" b="0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Data-Driven Insights: AI algorithms capture valuable data on Indian consumer preferences, trends, and body measurements, providing actionable insights for local designers and retailers.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300" b="0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Empowering Fashion Entrepreneurs: Virtual try-on opens doors for aspiring entrepreneurs to showcase designs and reach a broader customer base in India.</a:t>
            </a:r>
          </a:p>
        </p:txBody>
      </p:sp>
    </p:spTree>
    <p:extLst>
      <p:ext uri="{BB962C8B-B14F-4D97-AF65-F5344CB8AC3E}">
        <p14:creationId xmlns:p14="http://schemas.microsoft.com/office/powerpoint/2010/main" val="16436125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523EE-3A7E-52D8-D7B6-D3DBEF2B34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0127" y="959982"/>
            <a:ext cx="5116499" cy="766209"/>
          </a:xfrm>
        </p:spPr>
        <p:txBody>
          <a:bodyPr>
            <a:normAutofit/>
          </a:bodyPr>
          <a:lstStyle/>
          <a:p>
            <a:r>
              <a:rPr lang="en-US" sz="2900" b="1" dirty="0">
                <a:solidFill>
                  <a:srgbClr val="00206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Let's try some cloths</a:t>
            </a:r>
          </a:p>
        </p:txBody>
      </p:sp>
      <p:sp>
        <p:nvSpPr>
          <p:cNvPr id="3" name="Rectangle 2" descr="Dry Cleaning with solid fill">
            <a:extLst>
              <a:ext uri="{FF2B5EF4-FFF2-40B4-BE49-F238E27FC236}">
                <a16:creationId xmlns:a16="http://schemas.microsoft.com/office/drawing/2014/main" id="{262E399B-3FBD-A29E-17B1-27897B7F60E2}"/>
              </a:ext>
            </a:extLst>
          </p:cNvPr>
          <p:cNvSpPr/>
          <p:nvPr/>
        </p:nvSpPr>
        <p:spPr>
          <a:xfrm>
            <a:off x="1066800" y="959982"/>
            <a:ext cx="869680" cy="576386"/>
          </a:xfrm>
          <a:prstGeom prst="rect">
            <a:avLst/>
          </a:prstGeo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lt1">
              <a:alpha val="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4559B10-7A90-D2FB-96E4-5968350ED5F9}"/>
              </a:ext>
            </a:extLst>
          </p:cNvPr>
          <p:cNvGrpSpPr/>
          <p:nvPr/>
        </p:nvGrpSpPr>
        <p:grpSpPr>
          <a:xfrm>
            <a:off x="1317579" y="2187545"/>
            <a:ext cx="9889367" cy="4452195"/>
            <a:chOff x="1317579" y="1627665"/>
            <a:chExt cx="10235119" cy="5011545"/>
          </a:xfrm>
        </p:grpSpPr>
        <p:pic>
          <p:nvPicPr>
            <p:cNvPr id="9" name="Picture 6">
              <a:extLst>
                <a:ext uri="{FF2B5EF4-FFF2-40B4-BE49-F238E27FC236}">
                  <a16:creationId xmlns:a16="http://schemas.microsoft.com/office/drawing/2014/main" id="{366CBEEB-1E3F-52CB-5264-CA169871756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17579" y="1627665"/>
              <a:ext cx="2033762" cy="24330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Arrow: Striped Right 9">
              <a:extLst>
                <a:ext uri="{FF2B5EF4-FFF2-40B4-BE49-F238E27FC236}">
                  <a16:creationId xmlns:a16="http://schemas.microsoft.com/office/drawing/2014/main" id="{09430501-F0AF-FE67-073C-44F23BDB4C17}"/>
                </a:ext>
              </a:extLst>
            </p:cNvPr>
            <p:cNvSpPr/>
            <p:nvPr/>
          </p:nvSpPr>
          <p:spPr>
            <a:xfrm>
              <a:off x="3351340" y="2812229"/>
              <a:ext cx="3228363" cy="616772"/>
            </a:xfrm>
            <a:prstGeom prst="stripedRightArrow">
              <a:avLst>
                <a:gd name="adj1" fmla="val 50000"/>
                <a:gd name="adj2" fmla="val 77907"/>
              </a:avLst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Let's Try this for pant</a:t>
              </a:r>
              <a:endParaRPr lang="en-US" dirty="0"/>
            </a:p>
          </p:txBody>
        </p:sp>
        <p:pic>
          <p:nvPicPr>
            <p:cNvPr id="22" name="Picture 2">
              <a:extLst>
                <a:ext uri="{FF2B5EF4-FFF2-40B4-BE49-F238E27FC236}">
                  <a16:creationId xmlns:a16="http://schemas.microsoft.com/office/drawing/2014/main" id="{3D4014E9-9326-9484-E133-BE5BCE8AC46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2748" y="1627666"/>
              <a:ext cx="2253716" cy="24330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4">
              <a:extLst>
                <a:ext uri="{FF2B5EF4-FFF2-40B4-BE49-F238E27FC236}">
                  <a16:creationId xmlns:a16="http://schemas.microsoft.com/office/drawing/2014/main" id="{270B20F5-16FB-9E7E-8D7D-0DA3C16003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54241" y="1669762"/>
              <a:ext cx="2398457" cy="23909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8" name="Arrow: Striped Right 27">
              <a:extLst>
                <a:ext uri="{FF2B5EF4-FFF2-40B4-BE49-F238E27FC236}">
                  <a16:creationId xmlns:a16="http://schemas.microsoft.com/office/drawing/2014/main" id="{D70ABA01-B424-8CDE-854F-9E732BAD3ADF}"/>
                </a:ext>
              </a:extLst>
            </p:cNvPr>
            <p:cNvSpPr/>
            <p:nvPr/>
          </p:nvSpPr>
          <p:spPr>
            <a:xfrm>
              <a:off x="3351340" y="5171116"/>
              <a:ext cx="3228363" cy="616772"/>
            </a:xfrm>
            <a:prstGeom prst="stripedRightArrow">
              <a:avLst>
                <a:gd name="adj1" fmla="val 50000"/>
                <a:gd name="adj2" fmla="val 77907"/>
              </a:avLst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Let's Try this Hair Color</a:t>
              </a:r>
              <a:endParaRPr lang="en-US" dirty="0"/>
            </a:p>
          </p:txBody>
        </p:sp>
        <p:pic>
          <p:nvPicPr>
            <p:cNvPr id="29" name="Picture 4">
              <a:extLst>
                <a:ext uri="{FF2B5EF4-FFF2-40B4-BE49-F238E27FC236}">
                  <a16:creationId xmlns:a16="http://schemas.microsoft.com/office/drawing/2014/main" id="{EDBF2394-10AA-7517-0082-EC3A3303BE1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2748" y="4248250"/>
              <a:ext cx="2281493" cy="23909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28" name="Picture 4">
            <a:extLst>
              <a:ext uri="{FF2B5EF4-FFF2-40B4-BE49-F238E27FC236}">
                <a16:creationId xmlns:a16="http://schemas.microsoft.com/office/drawing/2014/main" id="{0A7A1C88-4DF1-E853-E291-7487FA99ED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89511" y="4490107"/>
            <a:ext cx="2317435" cy="2124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DBD5D373-28E8-5EA3-6EF7-1D2A1D0A23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7579" y="4515640"/>
            <a:ext cx="1984911" cy="2098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26795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523EE-3A7E-52D8-D7B6-D3DBEF2B34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2963" y="1055037"/>
            <a:ext cx="3851104" cy="758909"/>
          </a:xfrm>
        </p:spPr>
        <p:txBody>
          <a:bodyPr>
            <a:normAutofit/>
          </a:bodyPr>
          <a:lstStyle/>
          <a:p>
            <a:r>
              <a:rPr lang="en-US" sz="2900" b="1" dirty="0">
                <a:solidFill>
                  <a:srgbClr val="00206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USER Interface</a:t>
            </a:r>
          </a:p>
        </p:txBody>
      </p:sp>
      <p:pic>
        <p:nvPicPr>
          <p:cNvPr id="4" name="Graphic 3" descr="Image with solid fill">
            <a:extLst>
              <a:ext uri="{FF2B5EF4-FFF2-40B4-BE49-F238E27FC236}">
                <a16:creationId xmlns:a16="http://schemas.microsoft.com/office/drawing/2014/main" id="{555118D3-423F-DEE9-92E6-FC9276C6D6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66800" y="1147702"/>
            <a:ext cx="466897" cy="466897"/>
          </a:xfrm>
          <a:prstGeom prst="rect">
            <a:avLst/>
          </a:prstGeom>
        </p:spPr>
      </p:pic>
      <p:pic>
        <p:nvPicPr>
          <p:cNvPr id="21" name="Content Placeholder 20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1E2E48B9-58D1-057E-4115-0790F4777B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1813946"/>
            <a:ext cx="10072445" cy="4849321"/>
          </a:xfrm>
        </p:spPr>
      </p:pic>
    </p:spTree>
    <p:extLst>
      <p:ext uri="{BB962C8B-B14F-4D97-AF65-F5344CB8AC3E}">
        <p14:creationId xmlns:p14="http://schemas.microsoft.com/office/powerpoint/2010/main" val="26008649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D4BD707-297F-C020-A017-83EBB0718B2F}"/>
              </a:ext>
            </a:extLst>
          </p:cNvPr>
          <p:cNvSpPr txBox="1"/>
          <p:nvPr/>
        </p:nvSpPr>
        <p:spPr>
          <a:xfrm>
            <a:off x="5993344" y="1317893"/>
            <a:ext cx="4041118" cy="363510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 defTabSz="370332">
              <a:lnSpc>
                <a:spcPct val="90000"/>
              </a:lnSpc>
              <a:spcAft>
                <a:spcPts val="486"/>
              </a:spcAft>
              <a:buFont typeface="Arial" panose="020B0604020202020204" pitchFamily="34" charset="0"/>
              <a:buChar char="•"/>
            </a:pPr>
            <a:r>
              <a:rPr lang="en-US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user will initially select an image from the file browser. </a:t>
            </a:r>
          </a:p>
          <a:p>
            <a:pPr marL="285750" indent="-285750" defTabSz="370332">
              <a:lnSpc>
                <a:spcPct val="90000"/>
              </a:lnSpc>
              <a:spcAft>
                <a:spcPts val="486"/>
              </a:spcAft>
              <a:buFont typeface="Arial" panose="020B0604020202020204" pitchFamily="34" charset="0"/>
              <a:buChar char="•"/>
            </a:pPr>
            <a:r>
              <a:rPr lang="en-US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 the second stage, the user must choose a texture image. </a:t>
            </a:r>
          </a:p>
          <a:p>
            <a:pPr marL="285750" indent="-285750" defTabSz="370332">
              <a:lnSpc>
                <a:spcPct val="90000"/>
              </a:lnSpc>
              <a:spcAft>
                <a:spcPts val="486"/>
              </a:spcAft>
              <a:buFont typeface="Arial" panose="020B0604020202020204" pitchFamily="34" charset="0"/>
              <a:buChar char="•"/>
            </a:pPr>
            <a:r>
              <a:rPr lang="en-US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Once the input images are selected, the user simply needs to choose the lab </a:t>
            </a:r>
          </a:p>
          <a:p>
            <a:pPr marL="285750" indent="-285750" defTabSz="370332">
              <a:lnSpc>
                <a:spcPct val="90000"/>
              </a:lnSpc>
              <a:spcAft>
                <a:spcPts val="486"/>
              </a:spcAft>
              <a:buFont typeface="Arial" panose="020B0604020202020204" pitchFamily="34" charset="0"/>
              <a:buChar char="•"/>
            </a:pPr>
            <a:r>
              <a:rPr lang="en-US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Within the lab, the user will have the option to adjust various parameters such as shirt, trousers, ornaments, hat, hair, face, and skin.</a:t>
            </a:r>
          </a:p>
          <a:p>
            <a:pPr marL="285750" indent="-285750" defTabSz="370332">
              <a:lnSpc>
                <a:spcPct val="90000"/>
              </a:lnSpc>
              <a:spcAft>
                <a:spcPts val="486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Based on the selection of lab user will be able to see an output image.</a:t>
            </a:r>
            <a:endParaRPr lang="en-US" sz="18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defTabSz="370332">
              <a:lnSpc>
                <a:spcPct val="90000"/>
              </a:lnSpc>
              <a:spcAft>
                <a:spcPts val="486"/>
              </a:spcAft>
              <a:buFont typeface="Arial" panose="020B0604020202020204" pitchFamily="34" charset="0"/>
              <a:buChar char="•"/>
            </a:pPr>
            <a:endParaRPr lang="en-US" sz="18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B58D513-8F5F-1D0D-BA1D-7B5CA180F3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1461" y="990600"/>
            <a:ext cx="4404539" cy="4698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2656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Lovely little robot by Egg_Kim on Dribbble">
            <a:extLst>
              <a:ext uri="{FF2B5EF4-FFF2-40B4-BE49-F238E27FC236}">
                <a16:creationId xmlns:a16="http://schemas.microsoft.com/office/drawing/2014/main" id="{E8FECFBE-4EE6-8188-9455-359A784C8D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192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666280F-E486-987A-79DC-D357E840FB0E}"/>
              </a:ext>
            </a:extLst>
          </p:cNvPr>
          <p:cNvSpPr txBox="1"/>
          <p:nvPr/>
        </p:nvSpPr>
        <p:spPr>
          <a:xfrm>
            <a:off x="1435814" y="1058238"/>
            <a:ext cx="2704671" cy="5386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900" b="1" dirty="0">
                <a:solidFill>
                  <a:srgbClr val="00206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Thank You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2D89BEA-EC8F-6660-118E-662C5D43A865}"/>
              </a:ext>
            </a:extLst>
          </p:cNvPr>
          <p:cNvSpPr txBox="1"/>
          <p:nvPr/>
        </p:nvSpPr>
        <p:spPr>
          <a:xfrm>
            <a:off x="8445357" y="4150760"/>
            <a:ext cx="2702104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Team: Possible-I’m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Vikas Reddy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Charan Reddy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Shubham Gupta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Jayesh Nikam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79828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649</Words>
  <Application>Microsoft Office PowerPoint</Application>
  <PresentationFormat>Widescreen</PresentationFormat>
  <Paragraphs>40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Poppins</vt:lpstr>
      <vt:lpstr>Arial</vt:lpstr>
      <vt:lpstr>Calibri</vt:lpstr>
      <vt:lpstr>Times New Roman</vt:lpstr>
      <vt:lpstr>Office Theme</vt:lpstr>
      <vt:lpstr>AI BASED VIRTUAL CLOTHING TRY ON </vt:lpstr>
      <vt:lpstr>Problem statement</vt:lpstr>
      <vt:lpstr>Innovation</vt:lpstr>
      <vt:lpstr>TECHNICAL Backbone</vt:lpstr>
      <vt:lpstr>BUSINESS USE CASE</vt:lpstr>
      <vt:lpstr>Let's try some cloths</vt:lpstr>
      <vt:lpstr>USER Interface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BASED VIRTUAL CLOTHING TRY ON </dc:title>
  <dc:creator>FS_05@fcapl.onmicrosoft.com</dc:creator>
  <cp:lastModifiedBy>Jayesh ravindra nikam</cp:lastModifiedBy>
  <cp:revision>1</cp:revision>
  <dcterms:created xsi:type="dcterms:W3CDTF">2023-01-03T09:29:04Z</dcterms:created>
  <dcterms:modified xsi:type="dcterms:W3CDTF">2023-06-11T06:41:41Z</dcterms:modified>
</cp:coreProperties>
</file>